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11.xml" ContentType="application/vnd.openxmlformats-officedocument.presentationml.slide+xml"/>
  <Override PartName="/ppt/slides/slide10.xml" ContentType="application/vnd.openxmlformats-officedocument.presentationml.slide+xml"/>
  <Override PartName="/ppt/slides/slide9.xml" ContentType="application/vnd.openxmlformats-officedocument.presentationml.slide+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10.xml" ContentType="application/vnd.openxmlformats-officedocument.presentationml.slideLayout+xml"/>
  <Override PartName="/ppt/slideLayouts/slideLayout19.xml" ContentType="application/vnd.openxmlformats-officedocument.presentationml.slideLayout+xml"/>
  <Override PartName="/ppt/slideLayouts/slideLayout18.xml" ContentType="application/vnd.openxmlformats-officedocument.presentationml.slideLayout+xml"/>
  <Override PartName="/ppt/slideLayouts/slideLayout17.xml" ContentType="application/vnd.openxmlformats-officedocument.presentationml.slideLayout+xml"/>
  <Override PartName="/ppt/slideLayouts/slideLayout16.xml" ContentType="application/vnd.openxmlformats-officedocument.presentationml.slideLayout+xml"/>
  <Override PartName="/ppt/slideLayouts/slideLayout15.xml" ContentType="application/vnd.openxmlformats-officedocument.presentationml.slideLayout+xml"/>
  <Override PartName="/ppt/slideLayouts/slideLayout14.xml" ContentType="application/vnd.openxmlformats-officedocument.presentationml.slideLayout+xml"/>
  <Override PartName="/ppt/slideLayouts/slideLayout13.xml" ContentType="application/vnd.openxmlformats-officedocument.presentationml.slideLayout+xml"/>
  <Override PartName="/ppt/slideLayouts/slideLayout12.xml" ContentType="application/vnd.openxmlformats-officedocument.presentationml.slideLayout+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notesSlides/notesSlide3.xml" ContentType="application/vnd.openxmlformats-officedocument.presentationml.notesSlide+xml"/>
  <Override PartName="/ppt/slideLayouts/slideLayout5.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Layouts/slideLayout6.xml" ContentType="application/vnd.openxmlformats-officedocument.presentationml.slideLayout+xml"/>
  <Override PartName="/ppt/slideLayouts/slideLayout9.xml" ContentType="application/vnd.openxmlformats-officedocument.presentationml.slideLayout+xml"/>
  <Override PartName="/ppt/theme/theme1.xml" ContentType="application/vnd.openxmlformats-officedocument.theme+xml"/>
  <Override PartName="/ppt/notesMasters/notesMaster1.xml" ContentType="application/vnd.openxmlformats-officedocument.presentationml.notesMaster+xml"/>
  <Override PartName="/ppt/theme/theme2.xml" ContentType="application/vnd.openxmlformats-officedocument.theme+xml"/>
  <Override PartName="/ppt/tableStyles.xml" ContentType="application/vnd.openxmlformats-officedocument.presentationml.tableStyles+xml"/>
  <Override PartName="/ppt/presProps.xml" ContentType="application/vnd.openxmlformats-officedocument.presentationml.presProp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1" r:id="rId1"/>
  </p:sldMasterIdLst>
  <p:notesMasterIdLst>
    <p:notesMasterId r:id="rId13"/>
  </p:notesMasterIdLst>
  <p:sldIdLst>
    <p:sldId id="338" r:id="rId2"/>
    <p:sldId id="326" r:id="rId3"/>
    <p:sldId id="327" r:id="rId4"/>
    <p:sldId id="339" r:id="rId5"/>
    <p:sldId id="332" r:id="rId6"/>
    <p:sldId id="329" r:id="rId7"/>
    <p:sldId id="330" r:id="rId8"/>
    <p:sldId id="331" r:id="rId9"/>
    <p:sldId id="340" r:id="rId10"/>
    <p:sldId id="341" r:id="rId11"/>
    <p:sldId id="33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0" d="100"/>
          <a:sy n="110" d="100"/>
        </p:scale>
        <p:origin x="1644" y="108"/>
      </p:cViewPr>
      <p:guideLst>
        <p:guide orient="horz" pos="2160"/>
        <p:guide pos="2880"/>
      </p:guideLst>
    </p:cSldViewPr>
  </p:slideViewPr>
  <p:notesTextViewPr>
    <p:cViewPr>
      <p:scale>
        <a:sx n="1" d="1"/>
        <a:sy n="1" d="1"/>
      </p:scale>
      <p:origin x="0" y="0"/>
    </p:cViewPr>
  </p:notesTextViewPr>
  <p:sorterViewPr>
    <p:cViewPr>
      <p:scale>
        <a:sx n="100" d="100"/>
        <a:sy n="100" d="100"/>
      </p:scale>
      <p:origin x="0" y="816"/>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customXml" Target="../customXml/item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20" Type="http://schemas.openxmlformats.org/officeDocument/2006/relationships/customXml" Target="../customXml/item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customXml" Target="../customXml/item2.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4E063D1-6A97-4429-BE1D-D091D8A5E0EF}" type="datetimeFigureOut">
              <a:rPr lang="en-US" smtClean="0"/>
              <a:pPr/>
              <a:t>9/14/2016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8E576C6-4FD2-4E86-A7BF-ABB528246919}" type="slidenum">
              <a:rPr lang="en-US" smtClean="0"/>
              <a:pPr/>
              <a:t>‹#›</a:t>
            </a:fld>
            <a:endParaRPr lang="en-US"/>
          </a:p>
        </p:txBody>
      </p:sp>
    </p:spTree>
    <p:extLst>
      <p:ext uri="{BB962C8B-B14F-4D97-AF65-F5344CB8AC3E}">
        <p14:creationId xmlns:p14="http://schemas.microsoft.com/office/powerpoint/2010/main" val="24160857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p:spPr>
        <p:txBody>
          <a:bodyPr/>
          <a:lstStyle>
            <a:lvl1pPr defTabSz="914485" eaLnBrk="0" hangingPunct="0">
              <a:defRPr>
                <a:solidFill>
                  <a:schemeClr val="tx1"/>
                </a:solidFill>
                <a:latin typeface="Arial" charset="0"/>
              </a:defRPr>
            </a:lvl1pPr>
            <a:lvl2pPr marL="702756" indent="-270291" defTabSz="914485" eaLnBrk="0" hangingPunct="0">
              <a:defRPr>
                <a:solidFill>
                  <a:schemeClr val="tx1"/>
                </a:solidFill>
                <a:latin typeface="Arial" charset="0"/>
              </a:defRPr>
            </a:lvl2pPr>
            <a:lvl3pPr marL="1081164" indent="-216233" defTabSz="914485" eaLnBrk="0" hangingPunct="0">
              <a:defRPr>
                <a:solidFill>
                  <a:schemeClr val="tx1"/>
                </a:solidFill>
                <a:latin typeface="Arial" charset="0"/>
              </a:defRPr>
            </a:lvl3pPr>
            <a:lvl4pPr marL="1513629" indent="-216233" defTabSz="914485" eaLnBrk="0" hangingPunct="0">
              <a:defRPr>
                <a:solidFill>
                  <a:schemeClr val="tx1"/>
                </a:solidFill>
                <a:latin typeface="Arial" charset="0"/>
              </a:defRPr>
            </a:lvl4pPr>
            <a:lvl5pPr marL="1946095" indent="-216233" defTabSz="914485" eaLnBrk="0" hangingPunct="0">
              <a:defRPr>
                <a:solidFill>
                  <a:schemeClr val="tx1"/>
                </a:solidFill>
                <a:latin typeface="Arial" charset="0"/>
              </a:defRPr>
            </a:lvl5pPr>
            <a:lvl6pPr marL="2378560" indent="-216233" defTabSz="914485" eaLnBrk="0" fontAlgn="base" hangingPunct="0">
              <a:spcBef>
                <a:spcPct val="0"/>
              </a:spcBef>
              <a:spcAft>
                <a:spcPct val="0"/>
              </a:spcAft>
              <a:defRPr>
                <a:solidFill>
                  <a:schemeClr val="tx1"/>
                </a:solidFill>
                <a:latin typeface="Arial" charset="0"/>
              </a:defRPr>
            </a:lvl6pPr>
            <a:lvl7pPr marL="2811026" indent="-216233" defTabSz="914485" eaLnBrk="0" fontAlgn="base" hangingPunct="0">
              <a:spcBef>
                <a:spcPct val="0"/>
              </a:spcBef>
              <a:spcAft>
                <a:spcPct val="0"/>
              </a:spcAft>
              <a:defRPr>
                <a:solidFill>
                  <a:schemeClr val="tx1"/>
                </a:solidFill>
                <a:latin typeface="Arial" charset="0"/>
              </a:defRPr>
            </a:lvl7pPr>
            <a:lvl8pPr marL="3243491" indent="-216233" defTabSz="914485" eaLnBrk="0" fontAlgn="base" hangingPunct="0">
              <a:spcBef>
                <a:spcPct val="0"/>
              </a:spcBef>
              <a:spcAft>
                <a:spcPct val="0"/>
              </a:spcAft>
              <a:defRPr>
                <a:solidFill>
                  <a:schemeClr val="tx1"/>
                </a:solidFill>
                <a:latin typeface="Arial" charset="0"/>
              </a:defRPr>
            </a:lvl8pPr>
            <a:lvl9pPr marL="3675957" indent="-216233" defTabSz="914485" eaLnBrk="0" fontAlgn="base" hangingPunct="0">
              <a:spcBef>
                <a:spcPct val="0"/>
              </a:spcBef>
              <a:spcAft>
                <a:spcPct val="0"/>
              </a:spcAft>
              <a:defRPr>
                <a:solidFill>
                  <a:schemeClr val="tx1"/>
                </a:solidFill>
                <a:latin typeface="Arial" charset="0"/>
              </a:defRPr>
            </a:lvl9pPr>
          </a:lstStyle>
          <a:p>
            <a:pPr eaLnBrk="1" hangingPunct="1"/>
            <a:fld id="{1FC29C33-BBDD-49FA-8E16-66559A8604BE}" type="slidenum">
              <a:rPr lang="en-US"/>
              <a:pPr eaLnBrk="1" hangingPunct="1"/>
              <a:t>2</a:t>
            </a:fld>
            <a:endParaRPr lang="en-US" dirty="0"/>
          </a:p>
        </p:txBody>
      </p:sp>
      <p:sp>
        <p:nvSpPr>
          <p:cNvPr id="6" name="Slide Number Placeholder 5"/>
          <p:cNvSpPr txBox="1">
            <a:spLocks noGrp="1"/>
          </p:cNvSpPr>
          <p:nvPr/>
        </p:nvSpPr>
        <p:spPr>
          <a:xfrm>
            <a:off x="3884414" y="8685894"/>
            <a:ext cx="2972098" cy="456595"/>
          </a:xfrm>
          <a:prstGeom prst="rect">
            <a:avLst/>
          </a:prstGeom>
          <a:noFill/>
        </p:spPr>
        <p:txBody>
          <a:bodyPr lIns="91432" tIns="45716" rIns="91432" bIns="45716" anchor="b"/>
          <a:lstStyle/>
          <a:p>
            <a:pPr algn="r">
              <a:defRPr/>
            </a:pPr>
            <a:fld id="{079FEA9B-8FF4-4C68-959F-9EFAE8A339C3}" type="slidenum">
              <a:rPr lang="en-US" sz="1200"/>
              <a:pPr algn="r">
                <a:defRPr/>
              </a:pPr>
              <a:t>2</a:t>
            </a:fld>
            <a:endParaRPr lang="en-US" sz="1200" dirty="0"/>
          </a:p>
        </p:txBody>
      </p:sp>
      <p:sp>
        <p:nvSpPr>
          <p:cNvPr id="7" name="Date Placeholder 6"/>
          <p:cNvSpPr txBox="1">
            <a:spLocks noGrp="1"/>
          </p:cNvSpPr>
          <p:nvPr/>
        </p:nvSpPr>
        <p:spPr>
          <a:xfrm>
            <a:off x="3884414" y="1"/>
            <a:ext cx="2972098" cy="456595"/>
          </a:xfrm>
          <a:prstGeom prst="rect">
            <a:avLst/>
          </a:prstGeom>
          <a:noFill/>
        </p:spPr>
        <p:txBody>
          <a:bodyPr lIns="91432" tIns="45716" rIns="91432" bIns="45716"/>
          <a:lstStyle/>
          <a:p>
            <a:pPr algn="r">
              <a:defRPr/>
            </a:pPr>
            <a:endParaRPr lang="en-US" sz="1200" dirty="0"/>
          </a:p>
        </p:txBody>
      </p:sp>
      <p:sp>
        <p:nvSpPr>
          <p:cNvPr id="53253" name="Slide Image Placeholder 11"/>
          <p:cNvSpPr>
            <a:spLocks noGrp="1" noRot="1" noChangeAspect="1" noTextEdit="1"/>
          </p:cNvSpPr>
          <p:nvPr>
            <p:ph type="sldImg"/>
          </p:nvPr>
        </p:nvSpPr>
        <p:spPr>
          <a:ln/>
        </p:spPr>
      </p:sp>
      <p:sp>
        <p:nvSpPr>
          <p:cNvPr id="53254" name="Notes Placeholder 12"/>
          <p:cNvSpPr>
            <a:spLocks noGrp="1"/>
          </p:cNvSpPr>
          <p:nvPr>
            <p:ph type="body" idx="1"/>
          </p:nvPr>
        </p:nvSpPr>
        <p:spPr>
          <a:noFill/>
        </p:spPr>
        <p:txBody>
          <a:bodyPr/>
          <a:lstStyle/>
          <a:p>
            <a:pPr eaLnBrk="1" hangingPunct="1"/>
            <a:endParaRPr lang="en-US" dirty="0" smtClean="0">
              <a:latin typeface="Arial" charset="0"/>
            </a:endParaRPr>
          </a:p>
        </p:txBody>
      </p:sp>
      <p:sp>
        <p:nvSpPr>
          <p:cNvPr id="53255" name="Footer Placeholder 1"/>
          <p:cNvSpPr>
            <a:spLocks noGrp="1"/>
          </p:cNvSpPr>
          <p:nvPr>
            <p:ph type="ftr" sz="quarter" idx="4"/>
          </p:nvPr>
        </p:nvSpPr>
        <p:spPr>
          <a:noFill/>
        </p:spPr>
        <p:txBody>
          <a:bodyPr/>
          <a:lstStyle>
            <a:lvl1pPr defTabSz="914485" eaLnBrk="0" hangingPunct="0">
              <a:defRPr>
                <a:solidFill>
                  <a:schemeClr val="tx1"/>
                </a:solidFill>
                <a:latin typeface="Arial" charset="0"/>
              </a:defRPr>
            </a:lvl1pPr>
            <a:lvl2pPr marL="702756" indent="-270291" defTabSz="914485" eaLnBrk="0" hangingPunct="0">
              <a:defRPr>
                <a:solidFill>
                  <a:schemeClr val="tx1"/>
                </a:solidFill>
                <a:latin typeface="Arial" charset="0"/>
              </a:defRPr>
            </a:lvl2pPr>
            <a:lvl3pPr marL="1081164" indent="-216233" defTabSz="914485" eaLnBrk="0" hangingPunct="0">
              <a:defRPr>
                <a:solidFill>
                  <a:schemeClr val="tx1"/>
                </a:solidFill>
                <a:latin typeface="Arial" charset="0"/>
              </a:defRPr>
            </a:lvl3pPr>
            <a:lvl4pPr marL="1513629" indent="-216233" defTabSz="914485" eaLnBrk="0" hangingPunct="0">
              <a:defRPr>
                <a:solidFill>
                  <a:schemeClr val="tx1"/>
                </a:solidFill>
                <a:latin typeface="Arial" charset="0"/>
              </a:defRPr>
            </a:lvl4pPr>
            <a:lvl5pPr marL="1946095" indent="-216233" defTabSz="914485" eaLnBrk="0" hangingPunct="0">
              <a:defRPr>
                <a:solidFill>
                  <a:schemeClr val="tx1"/>
                </a:solidFill>
                <a:latin typeface="Arial" charset="0"/>
              </a:defRPr>
            </a:lvl5pPr>
            <a:lvl6pPr marL="2378560" indent="-216233" defTabSz="914485" eaLnBrk="0" fontAlgn="base" hangingPunct="0">
              <a:spcBef>
                <a:spcPct val="0"/>
              </a:spcBef>
              <a:spcAft>
                <a:spcPct val="0"/>
              </a:spcAft>
              <a:defRPr>
                <a:solidFill>
                  <a:schemeClr val="tx1"/>
                </a:solidFill>
                <a:latin typeface="Arial" charset="0"/>
              </a:defRPr>
            </a:lvl6pPr>
            <a:lvl7pPr marL="2811026" indent="-216233" defTabSz="914485" eaLnBrk="0" fontAlgn="base" hangingPunct="0">
              <a:spcBef>
                <a:spcPct val="0"/>
              </a:spcBef>
              <a:spcAft>
                <a:spcPct val="0"/>
              </a:spcAft>
              <a:defRPr>
                <a:solidFill>
                  <a:schemeClr val="tx1"/>
                </a:solidFill>
                <a:latin typeface="Arial" charset="0"/>
              </a:defRPr>
            </a:lvl7pPr>
            <a:lvl8pPr marL="3243491" indent="-216233" defTabSz="914485" eaLnBrk="0" fontAlgn="base" hangingPunct="0">
              <a:spcBef>
                <a:spcPct val="0"/>
              </a:spcBef>
              <a:spcAft>
                <a:spcPct val="0"/>
              </a:spcAft>
              <a:defRPr>
                <a:solidFill>
                  <a:schemeClr val="tx1"/>
                </a:solidFill>
                <a:latin typeface="Arial" charset="0"/>
              </a:defRPr>
            </a:lvl8pPr>
            <a:lvl9pPr marL="3675957" indent="-216233" defTabSz="914485" eaLnBrk="0" fontAlgn="base" hangingPunct="0">
              <a:spcBef>
                <a:spcPct val="0"/>
              </a:spcBef>
              <a:spcAft>
                <a:spcPct val="0"/>
              </a:spcAft>
              <a:defRPr>
                <a:solidFill>
                  <a:schemeClr val="tx1"/>
                </a:solidFill>
                <a:latin typeface="Arial" charset="0"/>
              </a:defRPr>
            </a:lvl9pPr>
          </a:lstStyle>
          <a:p>
            <a:pPr eaLnBrk="1" hangingPunct="1"/>
            <a:r>
              <a:rPr lang="en-US" dirty="0"/>
              <a:t>Susan B. Harwood Grant</a:t>
            </a:r>
          </a:p>
        </p:txBody>
      </p:sp>
    </p:spTree>
    <p:extLst>
      <p:ext uri="{BB962C8B-B14F-4D97-AF65-F5344CB8AC3E}">
        <p14:creationId xmlns:p14="http://schemas.microsoft.com/office/powerpoint/2010/main" val="10654985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lvl1pPr defTabSz="914485" eaLnBrk="0" hangingPunct="0">
              <a:defRPr>
                <a:solidFill>
                  <a:schemeClr val="tx1"/>
                </a:solidFill>
                <a:latin typeface="Arial" charset="0"/>
              </a:defRPr>
            </a:lvl1pPr>
            <a:lvl2pPr marL="702756" indent="-270291" defTabSz="914485" eaLnBrk="0" hangingPunct="0">
              <a:defRPr>
                <a:solidFill>
                  <a:schemeClr val="tx1"/>
                </a:solidFill>
                <a:latin typeface="Arial" charset="0"/>
              </a:defRPr>
            </a:lvl2pPr>
            <a:lvl3pPr marL="1081164" indent="-216233" defTabSz="914485" eaLnBrk="0" hangingPunct="0">
              <a:defRPr>
                <a:solidFill>
                  <a:schemeClr val="tx1"/>
                </a:solidFill>
                <a:latin typeface="Arial" charset="0"/>
              </a:defRPr>
            </a:lvl3pPr>
            <a:lvl4pPr marL="1513629" indent="-216233" defTabSz="914485" eaLnBrk="0" hangingPunct="0">
              <a:defRPr>
                <a:solidFill>
                  <a:schemeClr val="tx1"/>
                </a:solidFill>
                <a:latin typeface="Arial" charset="0"/>
              </a:defRPr>
            </a:lvl4pPr>
            <a:lvl5pPr marL="1946095" indent="-216233" defTabSz="914485" eaLnBrk="0" hangingPunct="0">
              <a:defRPr>
                <a:solidFill>
                  <a:schemeClr val="tx1"/>
                </a:solidFill>
                <a:latin typeface="Arial" charset="0"/>
              </a:defRPr>
            </a:lvl5pPr>
            <a:lvl6pPr marL="2378560" indent="-216233" defTabSz="914485" eaLnBrk="0" fontAlgn="base" hangingPunct="0">
              <a:spcBef>
                <a:spcPct val="0"/>
              </a:spcBef>
              <a:spcAft>
                <a:spcPct val="0"/>
              </a:spcAft>
              <a:defRPr>
                <a:solidFill>
                  <a:schemeClr val="tx1"/>
                </a:solidFill>
                <a:latin typeface="Arial" charset="0"/>
              </a:defRPr>
            </a:lvl6pPr>
            <a:lvl7pPr marL="2811026" indent="-216233" defTabSz="914485" eaLnBrk="0" fontAlgn="base" hangingPunct="0">
              <a:spcBef>
                <a:spcPct val="0"/>
              </a:spcBef>
              <a:spcAft>
                <a:spcPct val="0"/>
              </a:spcAft>
              <a:defRPr>
                <a:solidFill>
                  <a:schemeClr val="tx1"/>
                </a:solidFill>
                <a:latin typeface="Arial" charset="0"/>
              </a:defRPr>
            </a:lvl7pPr>
            <a:lvl8pPr marL="3243491" indent="-216233" defTabSz="914485" eaLnBrk="0" fontAlgn="base" hangingPunct="0">
              <a:spcBef>
                <a:spcPct val="0"/>
              </a:spcBef>
              <a:spcAft>
                <a:spcPct val="0"/>
              </a:spcAft>
              <a:defRPr>
                <a:solidFill>
                  <a:schemeClr val="tx1"/>
                </a:solidFill>
                <a:latin typeface="Arial" charset="0"/>
              </a:defRPr>
            </a:lvl8pPr>
            <a:lvl9pPr marL="3675957" indent="-216233" defTabSz="914485" eaLnBrk="0" fontAlgn="base" hangingPunct="0">
              <a:spcBef>
                <a:spcPct val="0"/>
              </a:spcBef>
              <a:spcAft>
                <a:spcPct val="0"/>
              </a:spcAft>
              <a:defRPr>
                <a:solidFill>
                  <a:schemeClr val="tx1"/>
                </a:solidFill>
                <a:latin typeface="Arial" charset="0"/>
              </a:defRPr>
            </a:lvl9pPr>
          </a:lstStyle>
          <a:p>
            <a:pPr eaLnBrk="1" hangingPunct="1"/>
            <a:fld id="{3C5197DE-327F-4D27-9D91-46E97F99BB1F}" type="slidenum">
              <a:rPr lang="en-US"/>
              <a:pPr eaLnBrk="1" hangingPunct="1"/>
              <a:t>3</a:t>
            </a:fld>
            <a:endParaRPr lang="en-US" dirty="0"/>
          </a:p>
        </p:txBody>
      </p:sp>
      <p:sp>
        <p:nvSpPr>
          <p:cNvPr id="6" name="Slide Number Placeholder 5"/>
          <p:cNvSpPr txBox="1">
            <a:spLocks noGrp="1"/>
          </p:cNvSpPr>
          <p:nvPr/>
        </p:nvSpPr>
        <p:spPr>
          <a:xfrm>
            <a:off x="3884414" y="8685894"/>
            <a:ext cx="2972098" cy="456595"/>
          </a:xfrm>
          <a:prstGeom prst="rect">
            <a:avLst/>
          </a:prstGeom>
          <a:noFill/>
        </p:spPr>
        <p:txBody>
          <a:bodyPr lIns="91432" tIns="45716" rIns="91432" bIns="45716" anchor="b"/>
          <a:lstStyle/>
          <a:p>
            <a:pPr algn="r">
              <a:defRPr/>
            </a:pPr>
            <a:fld id="{863DF25E-6285-489C-AC0D-71A5FE19FF02}" type="slidenum">
              <a:rPr lang="en-US" sz="1200"/>
              <a:pPr algn="r">
                <a:defRPr/>
              </a:pPr>
              <a:t>3</a:t>
            </a:fld>
            <a:endParaRPr lang="en-US" sz="1200" dirty="0"/>
          </a:p>
        </p:txBody>
      </p:sp>
      <p:sp>
        <p:nvSpPr>
          <p:cNvPr id="54276" name="Slide Image Placeholder 10"/>
          <p:cNvSpPr>
            <a:spLocks noGrp="1" noRot="1" noChangeAspect="1" noTextEdit="1"/>
          </p:cNvSpPr>
          <p:nvPr>
            <p:ph type="sldImg"/>
          </p:nvPr>
        </p:nvSpPr>
        <p:spPr>
          <a:ln/>
        </p:spPr>
      </p:sp>
      <p:sp>
        <p:nvSpPr>
          <p:cNvPr id="54277" name="Notes Placeholder 11"/>
          <p:cNvSpPr>
            <a:spLocks noGrp="1"/>
          </p:cNvSpPr>
          <p:nvPr>
            <p:ph type="body" idx="1"/>
          </p:nvPr>
        </p:nvSpPr>
        <p:spPr>
          <a:noFill/>
        </p:spPr>
        <p:txBody>
          <a:bodyPr/>
          <a:lstStyle/>
          <a:p>
            <a:pPr eaLnBrk="1" hangingPunct="1"/>
            <a:endParaRPr lang="en-US" dirty="0" smtClean="0">
              <a:latin typeface="Arial" charset="0"/>
            </a:endParaRPr>
          </a:p>
        </p:txBody>
      </p:sp>
      <p:sp>
        <p:nvSpPr>
          <p:cNvPr id="54278" name="Footer Placeholder 1"/>
          <p:cNvSpPr>
            <a:spLocks noGrp="1"/>
          </p:cNvSpPr>
          <p:nvPr>
            <p:ph type="ftr" sz="quarter" idx="4"/>
          </p:nvPr>
        </p:nvSpPr>
        <p:spPr>
          <a:noFill/>
        </p:spPr>
        <p:txBody>
          <a:bodyPr/>
          <a:lstStyle>
            <a:lvl1pPr defTabSz="914485" eaLnBrk="0" hangingPunct="0">
              <a:defRPr>
                <a:solidFill>
                  <a:schemeClr val="tx1"/>
                </a:solidFill>
                <a:latin typeface="Arial" charset="0"/>
              </a:defRPr>
            </a:lvl1pPr>
            <a:lvl2pPr marL="702756" indent="-270291" defTabSz="914485" eaLnBrk="0" hangingPunct="0">
              <a:defRPr>
                <a:solidFill>
                  <a:schemeClr val="tx1"/>
                </a:solidFill>
                <a:latin typeface="Arial" charset="0"/>
              </a:defRPr>
            </a:lvl2pPr>
            <a:lvl3pPr marL="1081164" indent="-216233" defTabSz="914485" eaLnBrk="0" hangingPunct="0">
              <a:defRPr>
                <a:solidFill>
                  <a:schemeClr val="tx1"/>
                </a:solidFill>
                <a:latin typeface="Arial" charset="0"/>
              </a:defRPr>
            </a:lvl3pPr>
            <a:lvl4pPr marL="1513629" indent="-216233" defTabSz="914485" eaLnBrk="0" hangingPunct="0">
              <a:defRPr>
                <a:solidFill>
                  <a:schemeClr val="tx1"/>
                </a:solidFill>
                <a:latin typeface="Arial" charset="0"/>
              </a:defRPr>
            </a:lvl4pPr>
            <a:lvl5pPr marL="1946095" indent="-216233" defTabSz="914485" eaLnBrk="0" hangingPunct="0">
              <a:defRPr>
                <a:solidFill>
                  <a:schemeClr val="tx1"/>
                </a:solidFill>
                <a:latin typeface="Arial" charset="0"/>
              </a:defRPr>
            </a:lvl5pPr>
            <a:lvl6pPr marL="2378560" indent="-216233" defTabSz="914485" eaLnBrk="0" fontAlgn="base" hangingPunct="0">
              <a:spcBef>
                <a:spcPct val="0"/>
              </a:spcBef>
              <a:spcAft>
                <a:spcPct val="0"/>
              </a:spcAft>
              <a:defRPr>
                <a:solidFill>
                  <a:schemeClr val="tx1"/>
                </a:solidFill>
                <a:latin typeface="Arial" charset="0"/>
              </a:defRPr>
            </a:lvl6pPr>
            <a:lvl7pPr marL="2811026" indent="-216233" defTabSz="914485" eaLnBrk="0" fontAlgn="base" hangingPunct="0">
              <a:spcBef>
                <a:spcPct val="0"/>
              </a:spcBef>
              <a:spcAft>
                <a:spcPct val="0"/>
              </a:spcAft>
              <a:defRPr>
                <a:solidFill>
                  <a:schemeClr val="tx1"/>
                </a:solidFill>
                <a:latin typeface="Arial" charset="0"/>
              </a:defRPr>
            </a:lvl7pPr>
            <a:lvl8pPr marL="3243491" indent="-216233" defTabSz="914485" eaLnBrk="0" fontAlgn="base" hangingPunct="0">
              <a:spcBef>
                <a:spcPct val="0"/>
              </a:spcBef>
              <a:spcAft>
                <a:spcPct val="0"/>
              </a:spcAft>
              <a:defRPr>
                <a:solidFill>
                  <a:schemeClr val="tx1"/>
                </a:solidFill>
                <a:latin typeface="Arial" charset="0"/>
              </a:defRPr>
            </a:lvl8pPr>
            <a:lvl9pPr marL="3675957" indent="-216233" defTabSz="914485" eaLnBrk="0" fontAlgn="base" hangingPunct="0">
              <a:spcBef>
                <a:spcPct val="0"/>
              </a:spcBef>
              <a:spcAft>
                <a:spcPct val="0"/>
              </a:spcAft>
              <a:defRPr>
                <a:solidFill>
                  <a:schemeClr val="tx1"/>
                </a:solidFill>
                <a:latin typeface="Arial" charset="0"/>
              </a:defRPr>
            </a:lvl9pPr>
          </a:lstStyle>
          <a:p>
            <a:pPr eaLnBrk="1" hangingPunct="1"/>
            <a:r>
              <a:rPr lang="en-US" dirty="0"/>
              <a:t>Susan B. Harwood Grant</a:t>
            </a:r>
          </a:p>
        </p:txBody>
      </p:sp>
    </p:spTree>
    <p:extLst>
      <p:ext uri="{BB962C8B-B14F-4D97-AF65-F5344CB8AC3E}">
        <p14:creationId xmlns:p14="http://schemas.microsoft.com/office/powerpoint/2010/main" val="2300798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066" name="Rectangle 2"/>
          <p:cNvSpPr>
            <a:spLocks noGrp="1" noRot="1" noChangeAspect="1" noChangeArrowheads="1" noTextEdit="1"/>
          </p:cNvSpPr>
          <p:nvPr>
            <p:ph type="sldImg"/>
          </p:nvPr>
        </p:nvSpPr>
        <p:spPr>
          <a:xfrm>
            <a:off x="1230313" y="758825"/>
            <a:ext cx="3981450" cy="2986088"/>
          </a:xfrm>
          <a:ln/>
        </p:spPr>
      </p:sp>
      <p:sp>
        <p:nvSpPr>
          <p:cNvPr id="216067" name="Rectangle 3"/>
          <p:cNvSpPr>
            <a:spLocks noGrp="1" noChangeArrowheads="1"/>
          </p:cNvSpPr>
          <p:nvPr>
            <p:ph type="body" idx="1"/>
          </p:nvPr>
        </p:nvSpPr>
        <p:spPr>
          <a:xfrm>
            <a:off x="456903" y="4343703"/>
            <a:ext cx="5976938" cy="440115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17180041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4000" cy="6858000"/>
            <a:chOff x="0" y="0"/>
            <a:chExt cx="5760" cy="4320"/>
          </a:xfrm>
        </p:grpSpPr>
        <p:sp>
          <p:nvSpPr>
            <p:cNvPr id="5" name="Rectangle 3"/>
            <p:cNvSpPr>
              <a:spLocks noChangeArrowheads="1"/>
            </p:cNvSpPr>
            <p:nvPr/>
          </p:nvSpPr>
          <p:spPr bwMode="hidden">
            <a:xfrm>
              <a:off x="0" y="0"/>
              <a:ext cx="2208" cy="4320"/>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fontAlgn="base">
                <a:spcBef>
                  <a:spcPct val="0"/>
                </a:spcBef>
                <a:spcAft>
                  <a:spcPct val="0"/>
                </a:spcAft>
                <a:defRPr/>
              </a:pPr>
              <a:endParaRPr lang="en-US" altLang="en-US" sz="2400" smtClean="0">
                <a:solidFill>
                  <a:srgbClr val="000000"/>
                </a:solidFill>
                <a:latin typeface="Times New Roman" pitchFamily="18" charset="0"/>
              </a:endParaRPr>
            </a:p>
          </p:txBody>
        </p:sp>
        <p:sp>
          <p:nvSpPr>
            <p:cNvPr id="6" name="Rectangle 4"/>
            <p:cNvSpPr>
              <a:spLocks noChangeArrowheads="1"/>
            </p:cNvSpPr>
            <p:nvPr/>
          </p:nvSpPr>
          <p:spPr bwMode="hidden">
            <a:xfrm>
              <a:off x="1081" y="1065"/>
              <a:ext cx="4679" cy="1596"/>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fontAlgn="base">
                <a:spcBef>
                  <a:spcPct val="0"/>
                </a:spcBef>
                <a:spcAft>
                  <a:spcPct val="0"/>
                </a:spcAft>
                <a:defRPr/>
              </a:pPr>
              <a:endParaRPr lang="en-US" altLang="en-US" sz="2400" smtClean="0">
                <a:solidFill>
                  <a:srgbClr val="000000"/>
                </a:solidFill>
                <a:latin typeface="Times New Roman" pitchFamily="18" charset="0"/>
              </a:endParaRPr>
            </a:p>
          </p:txBody>
        </p:sp>
        <p:grpSp>
          <p:nvGrpSpPr>
            <p:cNvPr id="7" name="Group 5"/>
            <p:cNvGrpSpPr>
              <a:grpSpLocks/>
            </p:cNvGrpSpPr>
            <p:nvPr/>
          </p:nvGrpSpPr>
          <p:grpSpPr bwMode="auto">
            <a:xfrm>
              <a:off x="0" y="672"/>
              <a:ext cx="1806" cy="1989"/>
              <a:chOff x="0" y="672"/>
              <a:chExt cx="1806" cy="1989"/>
            </a:xfrm>
          </p:grpSpPr>
          <p:sp>
            <p:nvSpPr>
              <p:cNvPr id="8" name="Rectangle 6"/>
              <p:cNvSpPr>
                <a:spLocks noChangeArrowheads="1"/>
              </p:cNvSpPr>
              <p:nvPr userDrawn="1"/>
            </p:nvSpPr>
            <p:spPr bwMode="auto">
              <a:xfrm>
                <a:off x="361" y="2257"/>
                <a:ext cx="363" cy="404"/>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fontAlgn="base">
                  <a:spcBef>
                    <a:spcPct val="0"/>
                  </a:spcBef>
                  <a:spcAft>
                    <a:spcPct val="0"/>
                  </a:spcAft>
                  <a:defRPr/>
                </a:pPr>
                <a:endParaRPr lang="en-US" altLang="en-US" sz="2400" smtClean="0">
                  <a:solidFill>
                    <a:srgbClr val="000000"/>
                  </a:solidFill>
                  <a:latin typeface="Times New Roman" pitchFamily="18" charset="0"/>
                </a:endParaRPr>
              </a:p>
            </p:txBody>
          </p:sp>
          <p:sp>
            <p:nvSpPr>
              <p:cNvPr id="9" name="Rectangle 7"/>
              <p:cNvSpPr>
                <a:spLocks noChangeArrowheads="1"/>
              </p:cNvSpPr>
              <p:nvPr userDrawn="1"/>
            </p:nvSpPr>
            <p:spPr bwMode="auto">
              <a:xfrm>
                <a:off x="1081" y="1065"/>
                <a:ext cx="362" cy="405"/>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fontAlgn="base">
                  <a:spcBef>
                    <a:spcPct val="0"/>
                  </a:spcBef>
                  <a:spcAft>
                    <a:spcPct val="0"/>
                  </a:spcAft>
                  <a:defRPr/>
                </a:pPr>
                <a:endParaRPr lang="en-US" altLang="en-US" sz="2400" smtClean="0">
                  <a:solidFill>
                    <a:srgbClr val="000000"/>
                  </a:solidFill>
                  <a:latin typeface="Times New Roman" pitchFamily="18" charset="0"/>
                </a:endParaRPr>
              </a:p>
            </p:txBody>
          </p:sp>
          <p:sp>
            <p:nvSpPr>
              <p:cNvPr id="10" name="Rectangle 8"/>
              <p:cNvSpPr>
                <a:spLocks noChangeArrowheads="1"/>
              </p:cNvSpPr>
              <p:nvPr userDrawn="1"/>
            </p:nvSpPr>
            <p:spPr bwMode="auto">
              <a:xfrm>
                <a:off x="1437" y="672"/>
                <a:ext cx="369" cy="400"/>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fontAlgn="base">
                  <a:spcBef>
                    <a:spcPct val="0"/>
                  </a:spcBef>
                  <a:spcAft>
                    <a:spcPct val="0"/>
                  </a:spcAft>
                  <a:defRPr/>
                </a:pPr>
                <a:endParaRPr lang="en-US" altLang="en-US" sz="2400" smtClean="0">
                  <a:solidFill>
                    <a:srgbClr val="000000"/>
                  </a:solidFill>
                  <a:latin typeface="Times New Roman" pitchFamily="18" charset="0"/>
                </a:endParaRPr>
              </a:p>
            </p:txBody>
          </p:sp>
          <p:sp>
            <p:nvSpPr>
              <p:cNvPr id="11" name="Rectangle 9"/>
              <p:cNvSpPr>
                <a:spLocks noChangeArrowheads="1"/>
              </p:cNvSpPr>
              <p:nvPr userDrawn="1"/>
            </p:nvSpPr>
            <p:spPr bwMode="auto">
              <a:xfrm>
                <a:off x="719" y="2257"/>
                <a:ext cx="368" cy="404"/>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fontAlgn="base">
                  <a:spcBef>
                    <a:spcPct val="0"/>
                  </a:spcBef>
                  <a:spcAft>
                    <a:spcPct val="0"/>
                  </a:spcAft>
                  <a:defRPr/>
                </a:pPr>
                <a:endParaRPr lang="en-US" altLang="en-US" sz="2400" smtClean="0">
                  <a:solidFill>
                    <a:srgbClr val="000000"/>
                  </a:solidFill>
                  <a:latin typeface="Times New Roman" pitchFamily="18" charset="0"/>
                </a:endParaRPr>
              </a:p>
            </p:txBody>
          </p:sp>
          <p:sp>
            <p:nvSpPr>
              <p:cNvPr id="12" name="Rectangle 10"/>
              <p:cNvSpPr>
                <a:spLocks noChangeArrowheads="1"/>
              </p:cNvSpPr>
              <p:nvPr userDrawn="1"/>
            </p:nvSpPr>
            <p:spPr bwMode="auto">
              <a:xfrm>
                <a:off x="1437" y="1065"/>
                <a:ext cx="369" cy="405"/>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fontAlgn="base">
                  <a:spcBef>
                    <a:spcPct val="0"/>
                  </a:spcBef>
                  <a:spcAft>
                    <a:spcPct val="0"/>
                  </a:spcAft>
                  <a:defRPr/>
                </a:pPr>
                <a:endParaRPr lang="en-US" altLang="en-US" sz="2400" smtClean="0">
                  <a:solidFill>
                    <a:srgbClr val="000000"/>
                  </a:solidFill>
                  <a:latin typeface="Times New Roman" pitchFamily="18" charset="0"/>
                </a:endParaRPr>
              </a:p>
            </p:txBody>
          </p:sp>
          <p:sp>
            <p:nvSpPr>
              <p:cNvPr id="13" name="Rectangle 11"/>
              <p:cNvSpPr>
                <a:spLocks noChangeArrowheads="1"/>
              </p:cNvSpPr>
              <p:nvPr userDrawn="1"/>
            </p:nvSpPr>
            <p:spPr bwMode="auto">
              <a:xfrm>
                <a:off x="719" y="1464"/>
                <a:ext cx="368" cy="399"/>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fontAlgn="base">
                  <a:spcBef>
                    <a:spcPct val="0"/>
                  </a:spcBef>
                  <a:spcAft>
                    <a:spcPct val="0"/>
                  </a:spcAft>
                  <a:defRPr/>
                </a:pPr>
                <a:endParaRPr lang="en-US" altLang="en-US" sz="2400" smtClean="0">
                  <a:solidFill>
                    <a:srgbClr val="000000"/>
                  </a:solidFill>
                  <a:latin typeface="Times New Roman" pitchFamily="18" charset="0"/>
                </a:endParaRPr>
              </a:p>
            </p:txBody>
          </p:sp>
          <p:sp>
            <p:nvSpPr>
              <p:cNvPr id="14" name="Rectangle 12"/>
              <p:cNvSpPr>
                <a:spLocks noChangeArrowheads="1"/>
              </p:cNvSpPr>
              <p:nvPr userDrawn="1"/>
            </p:nvSpPr>
            <p:spPr bwMode="auto">
              <a:xfrm>
                <a:off x="0" y="1464"/>
                <a:ext cx="367" cy="399"/>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fontAlgn="base">
                  <a:spcBef>
                    <a:spcPct val="0"/>
                  </a:spcBef>
                  <a:spcAft>
                    <a:spcPct val="0"/>
                  </a:spcAft>
                  <a:defRPr/>
                </a:pPr>
                <a:endParaRPr lang="en-US" altLang="en-US" sz="2400" smtClean="0">
                  <a:solidFill>
                    <a:srgbClr val="000000"/>
                  </a:solidFill>
                  <a:latin typeface="Times New Roman" pitchFamily="18" charset="0"/>
                </a:endParaRPr>
              </a:p>
            </p:txBody>
          </p:sp>
          <p:sp>
            <p:nvSpPr>
              <p:cNvPr id="15" name="Rectangle 13"/>
              <p:cNvSpPr>
                <a:spLocks noChangeArrowheads="1"/>
              </p:cNvSpPr>
              <p:nvPr userDrawn="1"/>
            </p:nvSpPr>
            <p:spPr bwMode="auto">
              <a:xfrm>
                <a:off x="1081" y="1464"/>
                <a:ext cx="362" cy="399"/>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fontAlgn="base">
                  <a:spcBef>
                    <a:spcPct val="0"/>
                  </a:spcBef>
                  <a:spcAft>
                    <a:spcPct val="0"/>
                  </a:spcAft>
                  <a:defRPr/>
                </a:pPr>
                <a:endParaRPr lang="en-US" altLang="en-US" sz="2400" smtClean="0">
                  <a:solidFill>
                    <a:srgbClr val="000000"/>
                  </a:solidFill>
                  <a:latin typeface="Times New Roman" pitchFamily="18" charset="0"/>
                </a:endParaRPr>
              </a:p>
            </p:txBody>
          </p:sp>
          <p:sp>
            <p:nvSpPr>
              <p:cNvPr id="16" name="Rectangle 14"/>
              <p:cNvSpPr>
                <a:spLocks noChangeArrowheads="1"/>
              </p:cNvSpPr>
              <p:nvPr userDrawn="1"/>
            </p:nvSpPr>
            <p:spPr bwMode="auto">
              <a:xfrm>
                <a:off x="361" y="1857"/>
                <a:ext cx="363" cy="406"/>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fontAlgn="base">
                  <a:spcBef>
                    <a:spcPct val="0"/>
                  </a:spcBef>
                  <a:spcAft>
                    <a:spcPct val="0"/>
                  </a:spcAft>
                  <a:defRPr/>
                </a:pPr>
                <a:endParaRPr lang="en-US" altLang="en-US" sz="2400" smtClean="0">
                  <a:solidFill>
                    <a:srgbClr val="000000"/>
                  </a:solidFill>
                  <a:latin typeface="Times New Roman" pitchFamily="18" charset="0"/>
                </a:endParaRPr>
              </a:p>
            </p:txBody>
          </p:sp>
          <p:sp>
            <p:nvSpPr>
              <p:cNvPr id="17" name="Rectangle 15"/>
              <p:cNvSpPr>
                <a:spLocks noChangeArrowheads="1"/>
              </p:cNvSpPr>
              <p:nvPr userDrawn="1"/>
            </p:nvSpPr>
            <p:spPr bwMode="auto">
              <a:xfrm>
                <a:off x="719" y="1857"/>
                <a:ext cx="368" cy="406"/>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fontAlgn="base">
                  <a:spcBef>
                    <a:spcPct val="0"/>
                  </a:spcBef>
                  <a:spcAft>
                    <a:spcPct val="0"/>
                  </a:spcAft>
                  <a:defRPr/>
                </a:pPr>
                <a:endParaRPr lang="en-US" altLang="en-US" sz="2400" smtClean="0">
                  <a:solidFill>
                    <a:srgbClr val="000000"/>
                  </a:solidFill>
                  <a:latin typeface="Times New Roman" pitchFamily="18" charset="0"/>
                </a:endParaRPr>
              </a:p>
            </p:txBody>
          </p:sp>
        </p:grpSp>
      </p:grpSp>
      <p:sp>
        <p:nvSpPr>
          <p:cNvPr id="219155" name="Rectangle 19"/>
          <p:cNvSpPr>
            <a:spLocks noGrp="1" noChangeArrowheads="1"/>
          </p:cNvSpPr>
          <p:nvPr>
            <p:ph type="ctrTitle"/>
          </p:nvPr>
        </p:nvSpPr>
        <p:spPr>
          <a:xfrm>
            <a:off x="2971800" y="1828800"/>
            <a:ext cx="6019800" cy="2209800"/>
          </a:xfrm>
        </p:spPr>
        <p:txBody>
          <a:bodyPr/>
          <a:lstStyle>
            <a:lvl1pPr>
              <a:defRPr sz="5000">
                <a:solidFill>
                  <a:srgbClr val="FFFFFF"/>
                </a:solidFill>
              </a:defRPr>
            </a:lvl1pPr>
          </a:lstStyle>
          <a:p>
            <a:pPr lvl="0"/>
            <a:r>
              <a:rPr lang="en-US" noProof="0" smtClean="0"/>
              <a:t>Click to edit Master title style</a:t>
            </a:r>
          </a:p>
        </p:txBody>
      </p:sp>
      <p:sp>
        <p:nvSpPr>
          <p:cNvPr id="219156" name="Rectangle 20"/>
          <p:cNvSpPr>
            <a:spLocks noGrp="1" noChangeArrowheads="1"/>
          </p:cNvSpPr>
          <p:nvPr>
            <p:ph type="subTitle" idx="1"/>
          </p:nvPr>
        </p:nvSpPr>
        <p:spPr>
          <a:xfrm>
            <a:off x="2971800" y="4267200"/>
            <a:ext cx="6019800" cy="1752600"/>
          </a:xfrm>
        </p:spPr>
        <p:txBody>
          <a:bodyPr/>
          <a:lstStyle>
            <a:lvl1pPr marL="0" indent="0">
              <a:buFont typeface="Wingdings" pitchFamily="2" charset="2"/>
              <a:buNone/>
              <a:defRPr sz="3400"/>
            </a:lvl1pPr>
          </a:lstStyle>
          <a:p>
            <a:pPr lvl="0"/>
            <a:r>
              <a:rPr lang="en-US" noProof="0" smtClean="0"/>
              <a:t>Click to edit Master subtitle style</a:t>
            </a:r>
          </a:p>
        </p:txBody>
      </p:sp>
      <p:sp>
        <p:nvSpPr>
          <p:cNvPr id="18" name="Rectangle 16"/>
          <p:cNvSpPr>
            <a:spLocks noGrp="1" noChangeArrowheads="1"/>
          </p:cNvSpPr>
          <p:nvPr>
            <p:ph type="dt" sz="half" idx="10"/>
          </p:nvPr>
        </p:nvSpPr>
        <p:spPr>
          <a:xfrm>
            <a:off x="457200" y="6248400"/>
            <a:ext cx="2133600" cy="457200"/>
          </a:xfrm>
        </p:spPr>
        <p:txBody>
          <a:bodyPr/>
          <a:lstStyle>
            <a:lvl1pPr>
              <a:defRPr/>
            </a:lvl1pPr>
          </a:lstStyle>
          <a:p>
            <a:pPr>
              <a:defRPr/>
            </a:pPr>
            <a:endParaRPr lang="en-US">
              <a:solidFill>
                <a:srgbClr val="000000"/>
              </a:solidFill>
            </a:endParaRPr>
          </a:p>
        </p:txBody>
      </p:sp>
      <p:sp>
        <p:nvSpPr>
          <p:cNvPr id="19" name="Rectangle 17"/>
          <p:cNvSpPr>
            <a:spLocks noGrp="1" noChangeArrowheads="1"/>
          </p:cNvSpPr>
          <p:nvPr>
            <p:ph type="ftr" sz="quarter" idx="11"/>
          </p:nvPr>
        </p:nvSpPr>
        <p:spPr/>
        <p:txBody>
          <a:bodyPr/>
          <a:lstStyle>
            <a:lvl1pPr>
              <a:defRPr/>
            </a:lvl1pPr>
          </a:lstStyle>
          <a:p>
            <a:pPr>
              <a:defRPr/>
            </a:pPr>
            <a:r>
              <a:rPr lang="en-US" smtClean="0">
                <a:solidFill>
                  <a:srgbClr val="000000"/>
                </a:solidFill>
              </a:rPr>
              <a:t>AGC of America</a:t>
            </a:r>
            <a:endParaRPr lang="en-US">
              <a:solidFill>
                <a:srgbClr val="000000"/>
              </a:solidFill>
            </a:endParaRPr>
          </a:p>
        </p:txBody>
      </p:sp>
      <p:sp>
        <p:nvSpPr>
          <p:cNvPr id="20" name="Rectangle 18"/>
          <p:cNvSpPr>
            <a:spLocks noGrp="1" noChangeArrowheads="1"/>
          </p:cNvSpPr>
          <p:nvPr>
            <p:ph type="sldNum" sz="quarter" idx="12"/>
          </p:nvPr>
        </p:nvSpPr>
        <p:spPr/>
        <p:txBody>
          <a:bodyPr/>
          <a:lstStyle>
            <a:lvl1pPr>
              <a:defRPr/>
            </a:lvl1pPr>
          </a:lstStyle>
          <a:p>
            <a:pPr>
              <a:defRPr/>
            </a:pPr>
            <a:fld id="{91D45258-614A-4CD8-B032-BBE88B6F71A1}"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7031750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ftr" sz="quarter" idx="10"/>
          </p:nvPr>
        </p:nvSpPr>
        <p:spPr>
          <a:ln/>
        </p:spPr>
        <p:txBody>
          <a:bodyPr/>
          <a:lstStyle>
            <a:lvl1pPr>
              <a:defRPr/>
            </a:lvl1pPr>
          </a:lstStyle>
          <a:p>
            <a:pPr>
              <a:defRPr/>
            </a:pPr>
            <a:r>
              <a:rPr lang="en-US" smtClean="0">
                <a:solidFill>
                  <a:srgbClr val="000000"/>
                </a:solidFill>
              </a:rPr>
              <a:t>AGC of America</a:t>
            </a:r>
            <a:endParaRPr lang="en-US">
              <a:solidFill>
                <a:srgbClr val="000000"/>
              </a:solidFill>
            </a:endParaRPr>
          </a:p>
        </p:txBody>
      </p:sp>
      <p:sp>
        <p:nvSpPr>
          <p:cNvPr id="5" name="Rectangle 3"/>
          <p:cNvSpPr>
            <a:spLocks noGrp="1" noChangeArrowheads="1"/>
          </p:cNvSpPr>
          <p:nvPr>
            <p:ph type="sldNum" sz="quarter" idx="11"/>
          </p:nvPr>
        </p:nvSpPr>
        <p:spPr>
          <a:ln/>
        </p:spPr>
        <p:txBody>
          <a:bodyPr/>
          <a:lstStyle>
            <a:lvl1pPr>
              <a:defRPr/>
            </a:lvl1pPr>
          </a:lstStyle>
          <a:p>
            <a:pPr>
              <a:defRPr/>
            </a:pPr>
            <a:fld id="{00CDA40D-B660-4F0D-BD30-411A700B45A1}" type="slidenum">
              <a:rPr lang="en-US">
                <a:solidFill>
                  <a:srgbClr val="000000"/>
                </a:solidFill>
              </a:rPr>
              <a:pPr>
                <a:defRPr/>
              </a:pPr>
              <a:t>‹#›</a:t>
            </a:fld>
            <a:endParaRPr lang="en-US" dirty="0">
              <a:solidFill>
                <a:srgbClr val="000000"/>
              </a:solidFill>
            </a:endParaRPr>
          </a:p>
        </p:txBody>
      </p:sp>
      <p:sp>
        <p:nvSpPr>
          <p:cNvPr id="6" name="Rectangle 16"/>
          <p:cNvSpPr>
            <a:spLocks noGrp="1" noChangeArrowheads="1"/>
          </p:cNvSpPr>
          <p:nvPr>
            <p:ph type="dt" sz="half" idx="12"/>
          </p:nvPr>
        </p:nvSpPr>
        <p:spPr>
          <a:ln/>
        </p:spPr>
        <p:txBody>
          <a:bodyPr/>
          <a:lstStyle>
            <a:lvl1pPr>
              <a:defRPr/>
            </a:lvl1pPr>
          </a:lstStyle>
          <a:p>
            <a:pPr>
              <a:defRPr/>
            </a:pPr>
            <a:endParaRPr lang="en-US">
              <a:solidFill>
                <a:srgbClr val="000000"/>
              </a:solidFill>
            </a:endParaRPr>
          </a:p>
        </p:txBody>
      </p:sp>
    </p:spTree>
    <p:extLst>
      <p:ext uri="{BB962C8B-B14F-4D97-AF65-F5344CB8AC3E}">
        <p14:creationId xmlns:p14="http://schemas.microsoft.com/office/powerpoint/2010/main" val="38820729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57200"/>
            <a:ext cx="20574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457200"/>
            <a:ext cx="60198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ftr" sz="quarter" idx="10"/>
          </p:nvPr>
        </p:nvSpPr>
        <p:spPr>
          <a:ln/>
        </p:spPr>
        <p:txBody>
          <a:bodyPr/>
          <a:lstStyle>
            <a:lvl1pPr>
              <a:defRPr/>
            </a:lvl1pPr>
          </a:lstStyle>
          <a:p>
            <a:pPr>
              <a:defRPr/>
            </a:pPr>
            <a:r>
              <a:rPr lang="en-US" smtClean="0">
                <a:solidFill>
                  <a:srgbClr val="000000"/>
                </a:solidFill>
              </a:rPr>
              <a:t>AGC of America</a:t>
            </a:r>
            <a:endParaRPr lang="en-US">
              <a:solidFill>
                <a:srgbClr val="000000"/>
              </a:solidFill>
            </a:endParaRPr>
          </a:p>
        </p:txBody>
      </p:sp>
      <p:sp>
        <p:nvSpPr>
          <p:cNvPr id="5" name="Rectangle 3"/>
          <p:cNvSpPr>
            <a:spLocks noGrp="1" noChangeArrowheads="1"/>
          </p:cNvSpPr>
          <p:nvPr>
            <p:ph type="sldNum" sz="quarter" idx="11"/>
          </p:nvPr>
        </p:nvSpPr>
        <p:spPr>
          <a:ln/>
        </p:spPr>
        <p:txBody>
          <a:bodyPr/>
          <a:lstStyle>
            <a:lvl1pPr>
              <a:defRPr/>
            </a:lvl1pPr>
          </a:lstStyle>
          <a:p>
            <a:pPr>
              <a:defRPr/>
            </a:pPr>
            <a:fld id="{980FF1B5-1E2A-4E3A-A399-7887F22D5119}" type="slidenum">
              <a:rPr lang="en-US">
                <a:solidFill>
                  <a:srgbClr val="000000"/>
                </a:solidFill>
              </a:rPr>
              <a:pPr>
                <a:defRPr/>
              </a:pPr>
              <a:t>‹#›</a:t>
            </a:fld>
            <a:endParaRPr lang="en-US" dirty="0">
              <a:solidFill>
                <a:srgbClr val="000000"/>
              </a:solidFill>
            </a:endParaRPr>
          </a:p>
        </p:txBody>
      </p:sp>
      <p:sp>
        <p:nvSpPr>
          <p:cNvPr id="6" name="Rectangle 16"/>
          <p:cNvSpPr>
            <a:spLocks noGrp="1" noChangeArrowheads="1"/>
          </p:cNvSpPr>
          <p:nvPr>
            <p:ph type="dt" sz="half" idx="12"/>
          </p:nvPr>
        </p:nvSpPr>
        <p:spPr>
          <a:ln/>
        </p:spPr>
        <p:txBody>
          <a:bodyPr/>
          <a:lstStyle>
            <a:lvl1pPr>
              <a:defRPr/>
            </a:lvl1pPr>
          </a:lstStyle>
          <a:p>
            <a:pPr>
              <a:defRPr/>
            </a:pPr>
            <a:endParaRPr lang="en-US">
              <a:solidFill>
                <a:srgbClr val="000000"/>
              </a:solidFill>
            </a:endParaRPr>
          </a:p>
        </p:txBody>
      </p:sp>
    </p:spTree>
    <p:extLst>
      <p:ext uri="{BB962C8B-B14F-4D97-AF65-F5344CB8AC3E}">
        <p14:creationId xmlns:p14="http://schemas.microsoft.com/office/powerpoint/2010/main" val="26491559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457200"/>
            <a:ext cx="8229600" cy="5410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2"/>
          <p:cNvSpPr>
            <a:spLocks noGrp="1" noChangeArrowheads="1"/>
          </p:cNvSpPr>
          <p:nvPr>
            <p:ph type="ftr" sz="quarter" idx="10"/>
          </p:nvPr>
        </p:nvSpPr>
        <p:spPr>
          <a:ln/>
        </p:spPr>
        <p:txBody>
          <a:bodyPr/>
          <a:lstStyle>
            <a:lvl1pPr>
              <a:defRPr/>
            </a:lvl1pPr>
          </a:lstStyle>
          <a:p>
            <a:pPr>
              <a:defRPr/>
            </a:pPr>
            <a:r>
              <a:rPr lang="en-US" smtClean="0">
                <a:solidFill>
                  <a:srgbClr val="000000"/>
                </a:solidFill>
              </a:rPr>
              <a:t>AGC of America</a:t>
            </a:r>
            <a:endParaRPr lang="en-US">
              <a:solidFill>
                <a:srgbClr val="000000"/>
              </a:solidFill>
            </a:endParaRPr>
          </a:p>
        </p:txBody>
      </p:sp>
      <p:sp>
        <p:nvSpPr>
          <p:cNvPr id="4" name="Rectangle 3"/>
          <p:cNvSpPr>
            <a:spLocks noGrp="1" noChangeArrowheads="1"/>
          </p:cNvSpPr>
          <p:nvPr>
            <p:ph type="sldNum" sz="quarter" idx="11"/>
          </p:nvPr>
        </p:nvSpPr>
        <p:spPr>
          <a:ln/>
        </p:spPr>
        <p:txBody>
          <a:bodyPr/>
          <a:lstStyle>
            <a:lvl1pPr>
              <a:defRPr/>
            </a:lvl1pPr>
          </a:lstStyle>
          <a:p>
            <a:pPr>
              <a:defRPr/>
            </a:pPr>
            <a:fld id="{2EB01A83-9004-4CAF-9DDD-4B837D030ED7}" type="slidenum">
              <a:rPr lang="en-US">
                <a:solidFill>
                  <a:srgbClr val="000000"/>
                </a:solidFill>
              </a:rPr>
              <a:pPr>
                <a:defRPr/>
              </a:pPr>
              <a:t>‹#›</a:t>
            </a:fld>
            <a:endParaRPr lang="en-US" dirty="0">
              <a:solidFill>
                <a:srgbClr val="000000"/>
              </a:solidFill>
            </a:endParaRPr>
          </a:p>
        </p:txBody>
      </p:sp>
      <p:sp>
        <p:nvSpPr>
          <p:cNvPr id="5" name="Rectangle 16"/>
          <p:cNvSpPr>
            <a:spLocks noGrp="1" noChangeArrowheads="1"/>
          </p:cNvSpPr>
          <p:nvPr>
            <p:ph type="dt" sz="half" idx="12"/>
          </p:nvPr>
        </p:nvSpPr>
        <p:spPr>
          <a:ln/>
        </p:spPr>
        <p:txBody>
          <a:bodyPr/>
          <a:lstStyle>
            <a:lvl1pPr>
              <a:defRPr/>
            </a:lvl1pPr>
          </a:lstStyle>
          <a:p>
            <a:pPr>
              <a:defRPr/>
            </a:pPr>
            <a:endParaRPr lang="en-US">
              <a:solidFill>
                <a:srgbClr val="000000"/>
              </a:solidFill>
            </a:endParaRPr>
          </a:p>
        </p:txBody>
      </p:sp>
    </p:spTree>
    <p:extLst>
      <p:ext uri="{BB962C8B-B14F-4D97-AF65-F5344CB8AC3E}">
        <p14:creationId xmlns:p14="http://schemas.microsoft.com/office/powerpoint/2010/main" val="41228915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3716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981200"/>
            <a:ext cx="40386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40386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
          <p:cNvSpPr>
            <a:spLocks noGrp="1" noChangeArrowheads="1"/>
          </p:cNvSpPr>
          <p:nvPr>
            <p:ph type="ftr" sz="quarter" idx="10"/>
          </p:nvPr>
        </p:nvSpPr>
        <p:spPr>
          <a:ln/>
        </p:spPr>
        <p:txBody>
          <a:bodyPr/>
          <a:lstStyle>
            <a:lvl1pPr>
              <a:defRPr/>
            </a:lvl1pPr>
          </a:lstStyle>
          <a:p>
            <a:pPr>
              <a:defRPr/>
            </a:pPr>
            <a:r>
              <a:rPr lang="en-US" smtClean="0">
                <a:solidFill>
                  <a:srgbClr val="000000"/>
                </a:solidFill>
              </a:rPr>
              <a:t>AGC of America</a:t>
            </a:r>
            <a:endParaRPr lang="en-US">
              <a:solidFill>
                <a:srgbClr val="000000"/>
              </a:solidFill>
            </a:endParaRPr>
          </a:p>
        </p:txBody>
      </p:sp>
      <p:sp>
        <p:nvSpPr>
          <p:cNvPr id="6" name="Rectangle 3"/>
          <p:cNvSpPr>
            <a:spLocks noGrp="1" noChangeArrowheads="1"/>
          </p:cNvSpPr>
          <p:nvPr>
            <p:ph type="sldNum" sz="quarter" idx="11"/>
          </p:nvPr>
        </p:nvSpPr>
        <p:spPr>
          <a:ln/>
        </p:spPr>
        <p:txBody>
          <a:bodyPr/>
          <a:lstStyle>
            <a:lvl1pPr>
              <a:defRPr/>
            </a:lvl1pPr>
          </a:lstStyle>
          <a:p>
            <a:pPr>
              <a:defRPr/>
            </a:pPr>
            <a:fld id="{B292C795-EEC1-4C7F-B556-EE71E4AC981F}" type="slidenum">
              <a:rPr lang="en-US">
                <a:solidFill>
                  <a:srgbClr val="000000"/>
                </a:solidFill>
              </a:rPr>
              <a:pPr>
                <a:defRPr/>
              </a:pPr>
              <a:t>‹#›</a:t>
            </a:fld>
            <a:endParaRPr lang="en-US" dirty="0">
              <a:solidFill>
                <a:srgbClr val="000000"/>
              </a:solidFill>
            </a:endParaRPr>
          </a:p>
        </p:txBody>
      </p:sp>
      <p:sp>
        <p:nvSpPr>
          <p:cNvPr id="7" name="Rectangle 16"/>
          <p:cNvSpPr>
            <a:spLocks noGrp="1" noChangeArrowheads="1"/>
          </p:cNvSpPr>
          <p:nvPr>
            <p:ph type="dt" sz="half" idx="12"/>
          </p:nvPr>
        </p:nvSpPr>
        <p:spPr>
          <a:ln/>
        </p:spPr>
        <p:txBody>
          <a:bodyPr/>
          <a:lstStyle>
            <a:lvl1pPr>
              <a:defRPr/>
            </a:lvl1pPr>
          </a:lstStyle>
          <a:p>
            <a:pPr>
              <a:defRPr/>
            </a:pPr>
            <a:endParaRPr lang="en-US">
              <a:solidFill>
                <a:srgbClr val="000000"/>
              </a:solidFill>
            </a:endParaRPr>
          </a:p>
        </p:txBody>
      </p:sp>
    </p:spTree>
    <p:extLst>
      <p:ext uri="{BB962C8B-B14F-4D97-AF65-F5344CB8AC3E}">
        <p14:creationId xmlns:p14="http://schemas.microsoft.com/office/powerpoint/2010/main" val="312616835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3716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981200"/>
            <a:ext cx="40386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981200"/>
            <a:ext cx="4038600" cy="1866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4000500"/>
            <a:ext cx="4038600" cy="1866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2"/>
          <p:cNvSpPr>
            <a:spLocks noGrp="1" noChangeArrowheads="1"/>
          </p:cNvSpPr>
          <p:nvPr>
            <p:ph type="ftr" sz="quarter" idx="10"/>
          </p:nvPr>
        </p:nvSpPr>
        <p:spPr>
          <a:ln/>
        </p:spPr>
        <p:txBody>
          <a:bodyPr/>
          <a:lstStyle>
            <a:lvl1pPr>
              <a:defRPr/>
            </a:lvl1pPr>
          </a:lstStyle>
          <a:p>
            <a:pPr>
              <a:defRPr/>
            </a:pPr>
            <a:r>
              <a:rPr lang="en-US" smtClean="0">
                <a:solidFill>
                  <a:srgbClr val="000000"/>
                </a:solidFill>
              </a:rPr>
              <a:t>AGC of America</a:t>
            </a:r>
            <a:endParaRPr lang="en-US">
              <a:solidFill>
                <a:srgbClr val="000000"/>
              </a:solidFill>
            </a:endParaRPr>
          </a:p>
        </p:txBody>
      </p:sp>
      <p:sp>
        <p:nvSpPr>
          <p:cNvPr id="7" name="Rectangle 3"/>
          <p:cNvSpPr>
            <a:spLocks noGrp="1" noChangeArrowheads="1"/>
          </p:cNvSpPr>
          <p:nvPr>
            <p:ph type="sldNum" sz="quarter" idx="11"/>
          </p:nvPr>
        </p:nvSpPr>
        <p:spPr>
          <a:ln/>
        </p:spPr>
        <p:txBody>
          <a:bodyPr/>
          <a:lstStyle>
            <a:lvl1pPr>
              <a:defRPr/>
            </a:lvl1pPr>
          </a:lstStyle>
          <a:p>
            <a:pPr>
              <a:defRPr/>
            </a:pPr>
            <a:fld id="{86FAEB09-3D4C-4AF6-8731-6C611A749323}" type="slidenum">
              <a:rPr lang="en-US">
                <a:solidFill>
                  <a:srgbClr val="000000"/>
                </a:solidFill>
              </a:rPr>
              <a:pPr>
                <a:defRPr/>
              </a:pPr>
              <a:t>‹#›</a:t>
            </a:fld>
            <a:endParaRPr lang="en-US" dirty="0">
              <a:solidFill>
                <a:srgbClr val="000000"/>
              </a:solidFill>
            </a:endParaRPr>
          </a:p>
        </p:txBody>
      </p:sp>
      <p:sp>
        <p:nvSpPr>
          <p:cNvPr id="8" name="Rectangle 16"/>
          <p:cNvSpPr>
            <a:spLocks noGrp="1" noChangeArrowheads="1"/>
          </p:cNvSpPr>
          <p:nvPr>
            <p:ph type="dt" sz="half" idx="12"/>
          </p:nvPr>
        </p:nvSpPr>
        <p:spPr>
          <a:ln/>
        </p:spPr>
        <p:txBody>
          <a:bodyPr/>
          <a:lstStyle>
            <a:lvl1pPr>
              <a:defRPr/>
            </a:lvl1pPr>
          </a:lstStyle>
          <a:p>
            <a:pPr>
              <a:defRPr/>
            </a:pPr>
            <a:endParaRPr lang="en-US">
              <a:solidFill>
                <a:srgbClr val="000000"/>
              </a:solidFill>
            </a:endParaRPr>
          </a:p>
        </p:txBody>
      </p:sp>
    </p:spTree>
    <p:extLst>
      <p:ext uri="{BB962C8B-B14F-4D97-AF65-F5344CB8AC3E}">
        <p14:creationId xmlns:p14="http://schemas.microsoft.com/office/powerpoint/2010/main" val="1824556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3716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981200"/>
            <a:ext cx="8229600" cy="3886200"/>
          </a:xfrm>
        </p:spPr>
        <p:txBody>
          <a:bodyPr/>
          <a:lstStyle/>
          <a:p>
            <a:pPr lvl="0"/>
            <a:endParaRPr lang="en-US" noProof="0" dirty="0" smtClean="0"/>
          </a:p>
        </p:txBody>
      </p:sp>
      <p:sp>
        <p:nvSpPr>
          <p:cNvPr id="4" name="Rectangle 2"/>
          <p:cNvSpPr>
            <a:spLocks noGrp="1" noChangeArrowheads="1"/>
          </p:cNvSpPr>
          <p:nvPr>
            <p:ph type="ftr" sz="quarter" idx="10"/>
          </p:nvPr>
        </p:nvSpPr>
        <p:spPr>
          <a:ln/>
        </p:spPr>
        <p:txBody>
          <a:bodyPr/>
          <a:lstStyle>
            <a:lvl1pPr>
              <a:defRPr/>
            </a:lvl1pPr>
          </a:lstStyle>
          <a:p>
            <a:pPr>
              <a:defRPr/>
            </a:pPr>
            <a:r>
              <a:rPr lang="en-US" smtClean="0">
                <a:solidFill>
                  <a:srgbClr val="000000"/>
                </a:solidFill>
              </a:rPr>
              <a:t>AGC of America</a:t>
            </a:r>
            <a:endParaRPr lang="en-US">
              <a:solidFill>
                <a:srgbClr val="000000"/>
              </a:solidFill>
            </a:endParaRPr>
          </a:p>
        </p:txBody>
      </p:sp>
      <p:sp>
        <p:nvSpPr>
          <p:cNvPr id="5" name="Rectangle 3"/>
          <p:cNvSpPr>
            <a:spLocks noGrp="1" noChangeArrowheads="1"/>
          </p:cNvSpPr>
          <p:nvPr>
            <p:ph type="sldNum" sz="quarter" idx="11"/>
          </p:nvPr>
        </p:nvSpPr>
        <p:spPr>
          <a:ln/>
        </p:spPr>
        <p:txBody>
          <a:bodyPr/>
          <a:lstStyle>
            <a:lvl1pPr>
              <a:defRPr/>
            </a:lvl1pPr>
          </a:lstStyle>
          <a:p>
            <a:pPr>
              <a:defRPr/>
            </a:pPr>
            <a:fld id="{E87F4DDA-0E58-435F-88EB-3B291FBC4DD1}" type="slidenum">
              <a:rPr lang="en-US">
                <a:solidFill>
                  <a:srgbClr val="000000"/>
                </a:solidFill>
              </a:rPr>
              <a:pPr>
                <a:defRPr/>
              </a:pPr>
              <a:t>‹#›</a:t>
            </a:fld>
            <a:endParaRPr lang="en-US" dirty="0">
              <a:solidFill>
                <a:srgbClr val="000000"/>
              </a:solidFill>
            </a:endParaRPr>
          </a:p>
        </p:txBody>
      </p:sp>
      <p:sp>
        <p:nvSpPr>
          <p:cNvPr id="6" name="Rectangle 16"/>
          <p:cNvSpPr>
            <a:spLocks noGrp="1" noChangeArrowheads="1"/>
          </p:cNvSpPr>
          <p:nvPr>
            <p:ph type="dt" sz="half" idx="12"/>
          </p:nvPr>
        </p:nvSpPr>
        <p:spPr>
          <a:ln/>
        </p:spPr>
        <p:txBody>
          <a:bodyPr/>
          <a:lstStyle>
            <a:lvl1pPr>
              <a:defRPr/>
            </a:lvl1pPr>
          </a:lstStyle>
          <a:p>
            <a:pPr>
              <a:defRPr/>
            </a:pPr>
            <a:endParaRPr lang="en-US">
              <a:solidFill>
                <a:srgbClr val="000000"/>
              </a:solidFill>
            </a:endParaRPr>
          </a:p>
        </p:txBody>
      </p:sp>
    </p:spTree>
    <p:extLst>
      <p:ext uri="{BB962C8B-B14F-4D97-AF65-F5344CB8AC3E}">
        <p14:creationId xmlns:p14="http://schemas.microsoft.com/office/powerpoint/2010/main" val="385690338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3716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81200"/>
            <a:ext cx="40386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648200" y="1981200"/>
            <a:ext cx="40386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
          <p:cNvSpPr>
            <a:spLocks noGrp="1" noChangeArrowheads="1"/>
          </p:cNvSpPr>
          <p:nvPr>
            <p:ph type="ftr" sz="quarter" idx="10"/>
          </p:nvPr>
        </p:nvSpPr>
        <p:spPr>
          <a:ln/>
        </p:spPr>
        <p:txBody>
          <a:bodyPr/>
          <a:lstStyle>
            <a:lvl1pPr>
              <a:defRPr/>
            </a:lvl1pPr>
          </a:lstStyle>
          <a:p>
            <a:pPr>
              <a:defRPr/>
            </a:pPr>
            <a:r>
              <a:rPr lang="en-US" smtClean="0">
                <a:solidFill>
                  <a:srgbClr val="000000"/>
                </a:solidFill>
              </a:rPr>
              <a:t>AGC of America</a:t>
            </a:r>
            <a:endParaRPr lang="en-US">
              <a:solidFill>
                <a:srgbClr val="000000"/>
              </a:solidFill>
            </a:endParaRPr>
          </a:p>
        </p:txBody>
      </p:sp>
      <p:sp>
        <p:nvSpPr>
          <p:cNvPr id="6" name="Rectangle 3"/>
          <p:cNvSpPr>
            <a:spLocks noGrp="1" noChangeArrowheads="1"/>
          </p:cNvSpPr>
          <p:nvPr>
            <p:ph type="sldNum" sz="quarter" idx="11"/>
          </p:nvPr>
        </p:nvSpPr>
        <p:spPr>
          <a:ln/>
        </p:spPr>
        <p:txBody>
          <a:bodyPr/>
          <a:lstStyle>
            <a:lvl1pPr>
              <a:defRPr/>
            </a:lvl1pPr>
          </a:lstStyle>
          <a:p>
            <a:pPr>
              <a:defRPr/>
            </a:pPr>
            <a:fld id="{34257EFA-EE76-4F71-80EE-8E3DE3A5B6C4}" type="slidenum">
              <a:rPr lang="en-US">
                <a:solidFill>
                  <a:srgbClr val="000000"/>
                </a:solidFill>
              </a:rPr>
              <a:pPr>
                <a:defRPr/>
              </a:pPr>
              <a:t>‹#›</a:t>
            </a:fld>
            <a:endParaRPr lang="en-US" dirty="0">
              <a:solidFill>
                <a:srgbClr val="000000"/>
              </a:solidFill>
            </a:endParaRPr>
          </a:p>
        </p:txBody>
      </p:sp>
      <p:sp>
        <p:nvSpPr>
          <p:cNvPr id="7" name="Rectangle 16"/>
          <p:cNvSpPr>
            <a:spLocks noGrp="1" noChangeArrowheads="1"/>
          </p:cNvSpPr>
          <p:nvPr>
            <p:ph type="dt" sz="half" idx="12"/>
          </p:nvPr>
        </p:nvSpPr>
        <p:spPr>
          <a:ln/>
        </p:spPr>
        <p:txBody>
          <a:bodyPr/>
          <a:lstStyle>
            <a:lvl1pPr>
              <a:defRPr/>
            </a:lvl1pPr>
          </a:lstStyle>
          <a:p>
            <a:pPr>
              <a:defRPr/>
            </a:pPr>
            <a:endParaRPr lang="en-US">
              <a:solidFill>
                <a:srgbClr val="000000"/>
              </a:solidFill>
            </a:endParaRPr>
          </a:p>
        </p:txBody>
      </p:sp>
    </p:spTree>
    <p:extLst>
      <p:ext uri="{BB962C8B-B14F-4D97-AF65-F5344CB8AC3E}">
        <p14:creationId xmlns:p14="http://schemas.microsoft.com/office/powerpoint/2010/main" val="28822979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457200"/>
            <a:ext cx="8229600" cy="13716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981200"/>
            <a:ext cx="4038600" cy="1866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981200"/>
            <a:ext cx="4038600" cy="1866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4000500"/>
            <a:ext cx="4038600" cy="1866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4000500"/>
            <a:ext cx="4038600" cy="1866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2"/>
          <p:cNvSpPr>
            <a:spLocks noGrp="1" noChangeArrowheads="1"/>
          </p:cNvSpPr>
          <p:nvPr>
            <p:ph type="ftr" sz="quarter" idx="10"/>
          </p:nvPr>
        </p:nvSpPr>
        <p:spPr>
          <a:ln/>
        </p:spPr>
        <p:txBody>
          <a:bodyPr/>
          <a:lstStyle>
            <a:lvl1pPr>
              <a:defRPr/>
            </a:lvl1pPr>
          </a:lstStyle>
          <a:p>
            <a:pPr>
              <a:defRPr/>
            </a:pPr>
            <a:r>
              <a:rPr lang="en-US" smtClean="0">
                <a:solidFill>
                  <a:srgbClr val="000000"/>
                </a:solidFill>
              </a:rPr>
              <a:t>AGC of America</a:t>
            </a:r>
            <a:endParaRPr lang="en-US">
              <a:solidFill>
                <a:srgbClr val="000000"/>
              </a:solidFill>
            </a:endParaRPr>
          </a:p>
        </p:txBody>
      </p:sp>
      <p:sp>
        <p:nvSpPr>
          <p:cNvPr id="8" name="Rectangle 3"/>
          <p:cNvSpPr>
            <a:spLocks noGrp="1" noChangeArrowheads="1"/>
          </p:cNvSpPr>
          <p:nvPr>
            <p:ph type="sldNum" sz="quarter" idx="11"/>
          </p:nvPr>
        </p:nvSpPr>
        <p:spPr>
          <a:ln/>
        </p:spPr>
        <p:txBody>
          <a:bodyPr/>
          <a:lstStyle>
            <a:lvl1pPr>
              <a:defRPr/>
            </a:lvl1pPr>
          </a:lstStyle>
          <a:p>
            <a:pPr>
              <a:defRPr/>
            </a:pPr>
            <a:fld id="{9C71E1B8-8E01-43F7-A5AD-BE6492098C36}" type="slidenum">
              <a:rPr lang="en-US">
                <a:solidFill>
                  <a:srgbClr val="000000"/>
                </a:solidFill>
              </a:rPr>
              <a:pPr>
                <a:defRPr/>
              </a:pPr>
              <a:t>‹#›</a:t>
            </a:fld>
            <a:endParaRPr lang="en-US" dirty="0">
              <a:solidFill>
                <a:srgbClr val="000000"/>
              </a:solidFill>
            </a:endParaRPr>
          </a:p>
        </p:txBody>
      </p:sp>
      <p:sp>
        <p:nvSpPr>
          <p:cNvPr id="9" name="Rectangle 16"/>
          <p:cNvSpPr>
            <a:spLocks noGrp="1" noChangeArrowheads="1"/>
          </p:cNvSpPr>
          <p:nvPr>
            <p:ph type="dt" sz="half" idx="12"/>
          </p:nvPr>
        </p:nvSpPr>
        <p:spPr>
          <a:ln/>
        </p:spPr>
        <p:txBody>
          <a:bodyPr/>
          <a:lstStyle>
            <a:lvl1pPr>
              <a:defRPr/>
            </a:lvl1pPr>
          </a:lstStyle>
          <a:p>
            <a:pPr>
              <a:defRPr/>
            </a:pPr>
            <a:endParaRPr lang="en-US">
              <a:solidFill>
                <a:srgbClr val="000000"/>
              </a:solidFill>
            </a:endParaRPr>
          </a:p>
        </p:txBody>
      </p:sp>
    </p:spTree>
    <p:extLst>
      <p:ext uri="{BB962C8B-B14F-4D97-AF65-F5344CB8AC3E}">
        <p14:creationId xmlns:p14="http://schemas.microsoft.com/office/powerpoint/2010/main" val="130946748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3716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81200"/>
            <a:ext cx="40386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981200"/>
            <a:ext cx="4038600" cy="1866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4000500"/>
            <a:ext cx="4038600" cy="1866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2"/>
          <p:cNvSpPr>
            <a:spLocks noGrp="1" noChangeArrowheads="1"/>
          </p:cNvSpPr>
          <p:nvPr>
            <p:ph type="ftr" sz="quarter" idx="10"/>
          </p:nvPr>
        </p:nvSpPr>
        <p:spPr>
          <a:ln/>
        </p:spPr>
        <p:txBody>
          <a:bodyPr/>
          <a:lstStyle>
            <a:lvl1pPr>
              <a:defRPr/>
            </a:lvl1pPr>
          </a:lstStyle>
          <a:p>
            <a:pPr>
              <a:defRPr/>
            </a:pPr>
            <a:r>
              <a:rPr lang="en-US" smtClean="0">
                <a:solidFill>
                  <a:srgbClr val="000000"/>
                </a:solidFill>
              </a:rPr>
              <a:t>AGC of America</a:t>
            </a:r>
            <a:endParaRPr lang="en-US">
              <a:solidFill>
                <a:srgbClr val="000000"/>
              </a:solidFill>
            </a:endParaRPr>
          </a:p>
        </p:txBody>
      </p:sp>
      <p:sp>
        <p:nvSpPr>
          <p:cNvPr id="7" name="Rectangle 3"/>
          <p:cNvSpPr>
            <a:spLocks noGrp="1" noChangeArrowheads="1"/>
          </p:cNvSpPr>
          <p:nvPr>
            <p:ph type="sldNum" sz="quarter" idx="11"/>
          </p:nvPr>
        </p:nvSpPr>
        <p:spPr>
          <a:ln/>
        </p:spPr>
        <p:txBody>
          <a:bodyPr/>
          <a:lstStyle>
            <a:lvl1pPr>
              <a:defRPr/>
            </a:lvl1pPr>
          </a:lstStyle>
          <a:p>
            <a:pPr>
              <a:defRPr/>
            </a:pPr>
            <a:fld id="{15D83FCA-351D-4AC3-8DF8-EE5556DB0D91}" type="slidenum">
              <a:rPr lang="en-US">
                <a:solidFill>
                  <a:srgbClr val="000000"/>
                </a:solidFill>
              </a:rPr>
              <a:pPr>
                <a:defRPr/>
              </a:pPr>
              <a:t>‹#›</a:t>
            </a:fld>
            <a:endParaRPr lang="en-US" dirty="0">
              <a:solidFill>
                <a:srgbClr val="000000"/>
              </a:solidFill>
            </a:endParaRPr>
          </a:p>
        </p:txBody>
      </p:sp>
      <p:sp>
        <p:nvSpPr>
          <p:cNvPr id="8" name="Rectangle 16"/>
          <p:cNvSpPr>
            <a:spLocks noGrp="1" noChangeArrowheads="1"/>
          </p:cNvSpPr>
          <p:nvPr>
            <p:ph type="dt" sz="half" idx="12"/>
          </p:nvPr>
        </p:nvSpPr>
        <p:spPr>
          <a:ln/>
        </p:spPr>
        <p:txBody>
          <a:bodyPr/>
          <a:lstStyle>
            <a:lvl1pPr>
              <a:defRPr/>
            </a:lvl1pPr>
          </a:lstStyle>
          <a:p>
            <a:pPr>
              <a:defRPr/>
            </a:pPr>
            <a:endParaRPr lang="en-US">
              <a:solidFill>
                <a:srgbClr val="000000"/>
              </a:solidFill>
            </a:endParaRPr>
          </a:p>
        </p:txBody>
      </p:sp>
    </p:spTree>
    <p:extLst>
      <p:ext uri="{BB962C8B-B14F-4D97-AF65-F5344CB8AC3E}">
        <p14:creationId xmlns:p14="http://schemas.microsoft.com/office/powerpoint/2010/main" val="201366832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clipArtAndTx">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1150938" y="214313"/>
            <a:ext cx="7793037" cy="1462087"/>
          </a:xfrm>
        </p:spPr>
        <p:txBody>
          <a:bodyPr/>
          <a:lstStyle/>
          <a:p>
            <a:r>
              <a:rPr lang="en-US" smtClean="0"/>
              <a:t>Click to edit Master title style</a:t>
            </a:r>
            <a:endParaRPr lang="en-US"/>
          </a:p>
        </p:txBody>
      </p:sp>
      <p:sp>
        <p:nvSpPr>
          <p:cNvPr id="3" name="ClipArt Placeholder 2"/>
          <p:cNvSpPr>
            <a:spLocks noGrp="1"/>
          </p:cNvSpPr>
          <p:nvPr>
            <p:ph type="clipArt" sz="half" idx="1"/>
          </p:nvPr>
        </p:nvSpPr>
        <p:spPr>
          <a:xfrm>
            <a:off x="1182688" y="2017713"/>
            <a:ext cx="3810000" cy="4114800"/>
          </a:xfrm>
        </p:spPr>
        <p:txBody>
          <a:bodyPr/>
          <a:lstStyle/>
          <a:p>
            <a:pPr lvl="0"/>
            <a:endParaRPr lang="en-US" noProof="0" dirty="0" smtClean="0"/>
          </a:p>
        </p:txBody>
      </p:sp>
      <p:sp>
        <p:nvSpPr>
          <p:cNvPr id="4" name="Text Placeholder 3"/>
          <p:cNvSpPr>
            <a:spLocks noGrp="1"/>
          </p:cNvSpPr>
          <p:nvPr>
            <p:ph type="body" sz="half" idx="2"/>
          </p:nvPr>
        </p:nvSpPr>
        <p:spPr>
          <a:xfrm>
            <a:off x="5145088" y="2017713"/>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1"/>
          <p:cNvSpPr>
            <a:spLocks noGrp="1" noChangeArrowheads="1"/>
          </p:cNvSpPr>
          <p:nvPr>
            <p:ph type="dt" sz="half" idx="10"/>
          </p:nvPr>
        </p:nvSpPr>
        <p:spPr/>
        <p:txBody>
          <a:bodyPr/>
          <a:lstStyle>
            <a:lvl1pPr>
              <a:defRPr/>
            </a:lvl1pPr>
          </a:lstStyle>
          <a:p>
            <a:pPr>
              <a:defRPr/>
            </a:pPr>
            <a:endParaRPr lang="en-US" dirty="0">
              <a:solidFill>
                <a:srgbClr val="000000"/>
              </a:solidFill>
            </a:endParaRPr>
          </a:p>
        </p:txBody>
      </p:sp>
      <p:sp>
        <p:nvSpPr>
          <p:cNvPr id="6" name="Rectangle 12"/>
          <p:cNvSpPr>
            <a:spLocks noGrp="1" noChangeArrowheads="1"/>
          </p:cNvSpPr>
          <p:nvPr>
            <p:ph type="ftr" sz="quarter" idx="11"/>
          </p:nvPr>
        </p:nvSpPr>
        <p:spPr/>
        <p:txBody>
          <a:bodyPr/>
          <a:lstStyle>
            <a:lvl1pPr>
              <a:defRPr/>
            </a:lvl1pPr>
          </a:lstStyle>
          <a:p>
            <a:pPr>
              <a:defRPr/>
            </a:pPr>
            <a:r>
              <a:rPr lang="en-US" smtClean="0">
                <a:solidFill>
                  <a:srgbClr val="000000"/>
                </a:solidFill>
              </a:rPr>
              <a:t>AGC of America</a:t>
            </a:r>
            <a:endParaRPr lang="en-US">
              <a:solidFill>
                <a:srgbClr val="000000"/>
              </a:solidFill>
            </a:endParaRPr>
          </a:p>
        </p:txBody>
      </p:sp>
      <p:sp>
        <p:nvSpPr>
          <p:cNvPr id="7" name="Rectangle 13"/>
          <p:cNvSpPr>
            <a:spLocks noGrp="1" noChangeArrowheads="1"/>
          </p:cNvSpPr>
          <p:nvPr>
            <p:ph type="sldNum" sz="quarter" idx="12"/>
          </p:nvPr>
        </p:nvSpPr>
        <p:spPr/>
        <p:txBody>
          <a:bodyPr/>
          <a:lstStyle>
            <a:lvl1pPr>
              <a:defRPr/>
            </a:lvl1pPr>
          </a:lstStyle>
          <a:p>
            <a:pPr>
              <a:defRPr/>
            </a:pPr>
            <a:fld id="{B82EBCB6-C6A7-4F68-B3AC-DD202CDD2AA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2493455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ftr" sz="quarter" idx="10"/>
          </p:nvPr>
        </p:nvSpPr>
        <p:spPr>
          <a:ln/>
        </p:spPr>
        <p:txBody>
          <a:bodyPr/>
          <a:lstStyle>
            <a:lvl1pPr>
              <a:defRPr/>
            </a:lvl1pPr>
          </a:lstStyle>
          <a:p>
            <a:pPr>
              <a:defRPr/>
            </a:pPr>
            <a:r>
              <a:rPr lang="en-US" smtClean="0">
                <a:solidFill>
                  <a:srgbClr val="000000"/>
                </a:solidFill>
              </a:rPr>
              <a:t>AGC of America</a:t>
            </a:r>
            <a:endParaRPr lang="en-US">
              <a:solidFill>
                <a:srgbClr val="000000"/>
              </a:solidFill>
            </a:endParaRPr>
          </a:p>
        </p:txBody>
      </p:sp>
      <p:sp>
        <p:nvSpPr>
          <p:cNvPr id="5" name="Rectangle 3"/>
          <p:cNvSpPr>
            <a:spLocks noGrp="1" noChangeArrowheads="1"/>
          </p:cNvSpPr>
          <p:nvPr>
            <p:ph type="sldNum" sz="quarter" idx="11"/>
          </p:nvPr>
        </p:nvSpPr>
        <p:spPr>
          <a:ln/>
        </p:spPr>
        <p:txBody>
          <a:bodyPr/>
          <a:lstStyle>
            <a:lvl1pPr>
              <a:defRPr/>
            </a:lvl1pPr>
          </a:lstStyle>
          <a:p>
            <a:pPr>
              <a:defRPr/>
            </a:pPr>
            <a:fld id="{6C0E0315-2DF1-4AB8-98BA-F97A9A7D02C5}" type="slidenum">
              <a:rPr lang="en-US">
                <a:solidFill>
                  <a:srgbClr val="000000"/>
                </a:solidFill>
              </a:rPr>
              <a:pPr>
                <a:defRPr/>
              </a:pPr>
              <a:t>‹#›</a:t>
            </a:fld>
            <a:endParaRPr lang="en-US" dirty="0">
              <a:solidFill>
                <a:srgbClr val="000000"/>
              </a:solidFill>
            </a:endParaRPr>
          </a:p>
        </p:txBody>
      </p:sp>
      <p:sp>
        <p:nvSpPr>
          <p:cNvPr id="6" name="Rectangle 16"/>
          <p:cNvSpPr>
            <a:spLocks noGrp="1" noChangeArrowheads="1"/>
          </p:cNvSpPr>
          <p:nvPr>
            <p:ph type="dt" sz="half" idx="12"/>
          </p:nvPr>
        </p:nvSpPr>
        <p:spPr>
          <a:ln/>
        </p:spPr>
        <p:txBody>
          <a:bodyPr/>
          <a:lstStyle>
            <a:lvl1pPr>
              <a:defRPr/>
            </a:lvl1pPr>
          </a:lstStyle>
          <a:p>
            <a:pPr>
              <a:defRPr/>
            </a:pPr>
            <a:endParaRPr lang="en-US">
              <a:solidFill>
                <a:srgbClr val="000000"/>
              </a:solidFill>
            </a:endParaRPr>
          </a:p>
        </p:txBody>
      </p:sp>
    </p:spTree>
    <p:extLst>
      <p:ext uri="{BB962C8B-B14F-4D97-AF65-F5344CB8AC3E}">
        <p14:creationId xmlns:p14="http://schemas.microsoft.com/office/powerpoint/2010/main" val="257831722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1150938" y="214313"/>
            <a:ext cx="7793037" cy="1462087"/>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182688" y="2017713"/>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5145088" y="2017713"/>
            <a:ext cx="3810000" cy="4114800"/>
          </a:xfrm>
        </p:spPr>
        <p:txBody>
          <a:bodyPr/>
          <a:lstStyle/>
          <a:p>
            <a:pPr lvl="0"/>
            <a:endParaRPr lang="en-US" noProof="0" smtClean="0"/>
          </a:p>
        </p:txBody>
      </p:sp>
      <p:sp>
        <p:nvSpPr>
          <p:cNvPr id="5" name="Rectangle 11"/>
          <p:cNvSpPr>
            <a:spLocks noGrp="1" noChangeArrowheads="1"/>
          </p:cNvSpPr>
          <p:nvPr>
            <p:ph type="dt" sz="half" idx="10"/>
          </p:nvPr>
        </p:nvSpPr>
        <p:spPr/>
        <p:txBody>
          <a:bodyPr/>
          <a:lstStyle>
            <a:lvl1pPr>
              <a:defRPr/>
            </a:lvl1pPr>
          </a:lstStyle>
          <a:p>
            <a:pPr>
              <a:defRPr/>
            </a:pPr>
            <a:endParaRPr lang="en-US">
              <a:solidFill>
                <a:srgbClr val="000000"/>
              </a:solidFill>
            </a:endParaRPr>
          </a:p>
        </p:txBody>
      </p:sp>
      <p:sp>
        <p:nvSpPr>
          <p:cNvPr id="6" name="Rectangle 12"/>
          <p:cNvSpPr>
            <a:spLocks noGrp="1" noChangeArrowheads="1"/>
          </p:cNvSpPr>
          <p:nvPr>
            <p:ph type="ftr" sz="quarter" idx="11"/>
          </p:nvPr>
        </p:nvSpPr>
        <p:spPr/>
        <p:txBody>
          <a:bodyPr/>
          <a:lstStyle>
            <a:lvl1pPr>
              <a:defRPr/>
            </a:lvl1pPr>
          </a:lstStyle>
          <a:p>
            <a:pPr>
              <a:defRPr/>
            </a:pPr>
            <a:r>
              <a:rPr lang="en-US" smtClean="0">
                <a:solidFill>
                  <a:srgbClr val="000000"/>
                </a:solidFill>
              </a:rPr>
              <a:t>AGC of America</a:t>
            </a:r>
            <a:endParaRPr lang="en-US">
              <a:solidFill>
                <a:srgbClr val="000000"/>
              </a:solidFill>
            </a:endParaRPr>
          </a:p>
        </p:txBody>
      </p:sp>
      <p:sp>
        <p:nvSpPr>
          <p:cNvPr id="7" name="Rectangle 13"/>
          <p:cNvSpPr>
            <a:spLocks noGrp="1" noChangeArrowheads="1"/>
          </p:cNvSpPr>
          <p:nvPr>
            <p:ph type="sldNum" sz="quarter" idx="12"/>
          </p:nvPr>
        </p:nvSpPr>
        <p:spPr/>
        <p:txBody>
          <a:bodyPr/>
          <a:lstStyle>
            <a:lvl1pPr>
              <a:defRPr/>
            </a:lvl1pPr>
          </a:lstStyle>
          <a:p>
            <a:pPr>
              <a:defRPr/>
            </a:pPr>
            <a:fld id="{541383CC-5264-4A08-9670-611C71E909AA}"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5747350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2"/>
          <p:cNvSpPr>
            <a:spLocks noGrp="1" noChangeArrowheads="1"/>
          </p:cNvSpPr>
          <p:nvPr>
            <p:ph type="ftr" sz="quarter" idx="10"/>
          </p:nvPr>
        </p:nvSpPr>
        <p:spPr>
          <a:ln/>
        </p:spPr>
        <p:txBody>
          <a:bodyPr/>
          <a:lstStyle>
            <a:lvl1pPr>
              <a:defRPr/>
            </a:lvl1pPr>
          </a:lstStyle>
          <a:p>
            <a:pPr>
              <a:defRPr/>
            </a:pPr>
            <a:r>
              <a:rPr lang="en-US" smtClean="0">
                <a:solidFill>
                  <a:srgbClr val="000000"/>
                </a:solidFill>
              </a:rPr>
              <a:t>AGC of America</a:t>
            </a:r>
            <a:endParaRPr lang="en-US">
              <a:solidFill>
                <a:srgbClr val="000000"/>
              </a:solidFill>
            </a:endParaRPr>
          </a:p>
        </p:txBody>
      </p:sp>
      <p:sp>
        <p:nvSpPr>
          <p:cNvPr id="5" name="Rectangle 3"/>
          <p:cNvSpPr>
            <a:spLocks noGrp="1" noChangeArrowheads="1"/>
          </p:cNvSpPr>
          <p:nvPr>
            <p:ph type="sldNum" sz="quarter" idx="11"/>
          </p:nvPr>
        </p:nvSpPr>
        <p:spPr>
          <a:ln/>
        </p:spPr>
        <p:txBody>
          <a:bodyPr/>
          <a:lstStyle>
            <a:lvl1pPr>
              <a:defRPr/>
            </a:lvl1pPr>
          </a:lstStyle>
          <a:p>
            <a:pPr>
              <a:defRPr/>
            </a:pPr>
            <a:fld id="{1E133DBD-8B73-4BBF-A65D-347E29E5CCE0}" type="slidenum">
              <a:rPr lang="en-US">
                <a:solidFill>
                  <a:srgbClr val="000000"/>
                </a:solidFill>
              </a:rPr>
              <a:pPr>
                <a:defRPr/>
              </a:pPr>
              <a:t>‹#›</a:t>
            </a:fld>
            <a:endParaRPr lang="en-US" dirty="0">
              <a:solidFill>
                <a:srgbClr val="000000"/>
              </a:solidFill>
            </a:endParaRPr>
          </a:p>
        </p:txBody>
      </p:sp>
      <p:sp>
        <p:nvSpPr>
          <p:cNvPr id="6" name="Rectangle 16"/>
          <p:cNvSpPr>
            <a:spLocks noGrp="1" noChangeArrowheads="1"/>
          </p:cNvSpPr>
          <p:nvPr>
            <p:ph type="dt" sz="half" idx="12"/>
          </p:nvPr>
        </p:nvSpPr>
        <p:spPr>
          <a:ln/>
        </p:spPr>
        <p:txBody>
          <a:bodyPr/>
          <a:lstStyle>
            <a:lvl1pPr>
              <a:defRPr/>
            </a:lvl1pPr>
          </a:lstStyle>
          <a:p>
            <a:pPr>
              <a:defRPr/>
            </a:pPr>
            <a:endParaRPr lang="en-US">
              <a:solidFill>
                <a:srgbClr val="000000"/>
              </a:solidFill>
            </a:endParaRPr>
          </a:p>
        </p:txBody>
      </p:sp>
    </p:spTree>
    <p:extLst>
      <p:ext uri="{BB962C8B-B14F-4D97-AF65-F5344CB8AC3E}">
        <p14:creationId xmlns:p14="http://schemas.microsoft.com/office/powerpoint/2010/main" val="38604764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
          <p:cNvSpPr>
            <a:spLocks noGrp="1" noChangeArrowheads="1"/>
          </p:cNvSpPr>
          <p:nvPr>
            <p:ph type="ftr" sz="quarter" idx="10"/>
          </p:nvPr>
        </p:nvSpPr>
        <p:spPr>
          <a:ln/>
        </p:spPr>
        <p:txBody>
          <a:bodyPr/>
          <a:lstStyle>
            <a:lvl1pPr>
              <a:defRPr/>
            </a:lvl1pPr>
          </a:lstStyle>
          <a:p>
            <a:pPr>
              <a:defRPr/>
            </a:pPr>
            <a:r>
              <a:rPr lang="en-US" smtClean="0">
                <a:solidFill>
                  <a:srgbClr val="000000"/>
                </a:solidFill>
              </a:rPr>
              <a:t>AGC of America</a:t>
            </a:r>
            <a:endParaRPr lang="en-US">
              <a:solidFill>
                <a:srgbClr val="000000"/>
              </a:solidFill>
            </a:endParaRPr>
          </a:p>
        </p:txBody>
      </p:sp>
      <p:sp>
        <p:nvSpPr>
          <p:cNvPr id="6" name="Rectangle 3"/>
          <p:cNvSpPr>
            <a:spLocks noGrp="1" noChangeArrowheads="1"/>
          </p:cNvSpPr>
          <p:nvPr>
            <p:ph type="sldNum" sz="quarter" idx="11"/>
          </p:nvPr>
        </p:nvSpPr>
        <p:spPr>
          <a:ln/>
        </p:spPr>
        <p:txBody>
          <a:bodyPr/>
          <a:lstStyle>
            <a:lvl1pPr>
              <a:defRPr/>
            </a:lvl1pPr>
          </a:lstStyle>
          <a:p>
            <a:pPr>
              <a:defRPr/>
            </a:pPr>
            <a:fld id="{601C0BDF-4DE1-4A31-A693-E5EB7A2AAE38}" type="slidenum">
              <a:rPr lang="en-US">
                <a:solidFill>
                  <a:srgbClr val="000000"/>
                </a:solidFill>
              </a:rPr>
              <a:pPr>
                <a:defRPr/>
              </a:pPr>
              <a:t>‹#›</a:t>
            </a:fld>
            <a:endParaRPr lang="en-US" dirty="0">
              <a:solidFill>
                <a:srgbClr val="000000"/>
              </a:solidFill>
            </a:endParaRPr>
          </a:p>
        </p:txBody>
      </p:sp>
      <p:sp>
        <p:nvSpPr>
          <p:cNvPr id="7" name="Rectangle 16"/>
          <p:cNvSpPr>
            <a:spLocks noGrp="1" noChangeArrowheads="1"/>
          </p:cNvSpPr>
          <p:nvPr>
            <p:ph type="dt" sz="half" idx="12"/>
          </p:nvPr>
        </p:nvSpPr>
        <p:spPr>
          <a:ln/>
        </p:spPr>
        <p:txBody>
          <a:bodyPr/>
          <a:lstStyle>
            <a:lvl1pPr>
              <a:defRPr/>
            </a:lvl1pPr>
          </a:lstStyle>
          <a:p>
            <a:pPr>
              <a:defRPr/>
            </a:pPr>
            <a:endParaRPr lang="en-US">
              <a:solidFill>
                <a:srgbClr val="000000"/>
              </a:solidFill>
            </a:endParaRPr>
          </a:p>
        </p:txBody>
      </p:sp>
    </p:spTree>
    <p:extLst>
      <p:ext uri="{BB962C8B-B14F-4D97-AF65-F5344CB8AC3E}">
        <p14:creationId xmlns:p14="http://schemas.microsoft.com/office/powerpoint/2010/main" val="7132106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2"/>
          <p:cNvSpPr>
            <a:spLocks noGrp="1" noChangeArrowheads="1"/>
          </p:cNvSpPr>
          <p:nvPr>
            <p:ph type="ftr" sz="quarter" idx="10"/>
          </p:nvPr>
        </p:nvSpPr>
        <p:spPr>
          <a:ln/>
        </p:spPr>
        <p:txBody>
          <a:bodyPr/>
          <a:lstStyle>
            <a:lvl1pPr>
              <a:defRPr/>
            </a:lvl1pPr>
          </a:lstStyle>
          <a:p>
            <a:pPr>
              <a:defRPr/>
            </a:pPr>
            <a:r>
              <a:rPr lang="en-US" smtClean="0">
                <a:solidFill>
                  <a:srgbClr val="000000"/>
                </a:solidFill>
              </a:rPr>
              <a:t>AGC of America</a:t>
            </a:r>
            <a:endParaRPr lang="en-US">
              <a:solidFill>
                <a:srgbClr val="000000"/>
              </a:solidFill>
            </a:endParaRPr>
          </a:p>
        </p:txBody>
      </p:sp>
      <p:sp>
        <p:nvSpPr>
          <p:cNvPr id="8" name="Rectangle 3"/>
          <p:cNvSpPr>
            <a:spLocks noGrp="1" noChangeArrowheads="1"/>
          </p:cNvSpPr>
          <p:nvPr>
            <p:ph type="sldNum" sz="quarter" idx="11"/>
          </p:nvPr>
        </p:nvSpPr>
        <p:spPr>
          <a:ln/>
        </p:spPr>
        <p:txBody>
          <a:bodyPr/>
          <a:lstStyle>
            <a:lvl1pPr>
              <a:defRPr/>
            </a:lvl1pPr>
          </a:lstStyle>
          <a:p>
            <a:pPr>
              <a:defRPr/>
            </a:pPr>
            <a:fld id="{89637B8E-23B0-4ED3-8ED6-1C8CDC262042}" type="slidenum">
              <a:rPr lang="en-US">
                <a:solidFill>
                  <a:srgbClr val="000000"/>
                </a:solidFill>
              </a:rPr>
              <a:pPr>
                <a:defRPr/>
              </a:pPr>
              <a:t>‹#›</a:t>
            </a:fld>
            <a:endParaRPr lang="en-US" dirty="0">
              <a:solidFill>
                <a:srgbClr val="000000"/>
              </a:solidFill>
            </a:endParaRPr>
          </a:p>
        </p:txBody>
      </p:sp>
      <p:sp>
        <p:nvSpPr>
          <p:cNvPr id="9" name="Rectangle 16"/>
          <p:cNvSpPr>
            <a:spLocks noGrp="1" noChangeArrowheads="1"/>
          </p:cNvSpPr>
          <p:nvPr>
            <p:ph type="dt" sz="half" idx="12"/>
          </p:nvPr>
        </p:nvSpPr>
        <p:spPr>
          <a:ln/>
        </p:spPr>
        <p:txBody>
          <a:bodyPr/>
          <a:lstStyle>
            <a:lvl1pPr>
              <a:defRPr/>
            </a:lvl1pPr>
          </a:lstStyle>
          <a:p>
            <a:pPr>
              <a:defRPr/>
            </a:pPr>
            <a:endParaRPr lang="en-US">
              <a:solidFill>
                <a:srgbClr val="000000"/>
              </a:solidFill>
            </a:endParaRPr>
          </a:p>
        </p:txBody>
      </p:sp>
    </p:spTree>
    <p:extLst>
      <p:ext uri="{BB962C8B-B14F-4D97-AF65-F5344CB8AC3E}">
        <p14:creationId xmlns:p14="http://schemas.microsoft.com/office/powerpoint/2010/main" val="3050829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2"/>
          <p:cNvSpPr>
            <a:spLocks noGrp="1" noChangeArrowheads="1"/>
          </p:cNvSpPr>
          <p:nvPr>
            <p:ph type="ftr" sz="quarter" idx="10"/>
          </p:nvPr>
        </p:nvSpPr>
        <p:spPr>
          <a:ln/>
        </p:spPr>
        <p:txBody>
          <a:bodyPr/>
          <a:lstStyle>
            <a:lvl1pPr>
              <a:defRPr/>
            </a:lvl1pPr>
          </a:lstStyle>
          <a:p>
            <a:pPr>
              <a:defRPr/>
            </a:pPr>
            <a:r>
              <a:rPr lang="en-US" smtClean="0">
                <a:solidFill>
                  <a:srgbClr val="000000"/>
                </a:solidFill>
              </a:rPr>
              <a:t>AGC of America</a:t>
            </a:r>
            <a:endParaRPr lang="en-US">
              <a:solidFill>
                <a:srgbClr val="000000"/>
              </a:solidFill>
            </a:endParaRPr>
          </a:p>
        </p:txBody>
      </p:sp>
      <p:sp>
        <p:nvSpPr>
          <p:cNvPr id="4" name="Rectangle 3"/>
          <p:cNvSpPr>
            <a:spLocks noGrp="1" noChangeArrowheads="1"/>
          </p:cNvSpPr>
          <p:nvPr>
            <p:ph type="sldNum" sz="quarter" idx="11"/>
          </p:nvPr>
        </p:nvSpPr>
        <p:spPr>
          <a:ln/>
        </p:spPr>
        <p:txBody>
          <a:bodyPr/>
          <a:lstStyle>
            <a:lvl1pPr>
              <a:defRPr/>
            </a:lvl1pPr>
          </a:lstStyle>
          <a:p>
            <a:pPr>
              <a:defRPr/>
            </a:pPr>
            <a:fld id="{A9018CC3-1F78-4715-840B-CA401CE0A3B1}" type="slidenum">
              <a:rPr lang="en-US">
                <a:solidFill>
                  <a:srgbClr val="000000"/>
                </a:solidFill>
              </a:rPr>
              <a:pPr>
                <a:defRPr/>
              </a:pPr>
              <a:t>‹#›</a:t>
            </a:fld>
            <a:endParaRPr lang="en-US" dirty="0">
              <a:solidFill>
                <a:srgbClr val="000000"/>
              </a:solidFill>
            </a:endParaRPr>
          </a:p>
        </p:txBody>
      </p:sp>
      <p:sp>
        <p:nvSpPr>
          <p:cNvPr id="5" name="Rectangle 16"/>
          <p:cNvSpPr>
            <a:spLocks noGrp="1" noChangeArrowheads="1"/>
          </p:cNvSpPr>
          <p:nvPr>
            <p:ph type="dt" sz="half" idx="12"/>
          </p:nvPr>
        </p:nvSpPr>
        <p:spPr>
          <a:ln/>
        </p:spPr>
        <p:txBody>
          <a:bodyPr/>
          <a:lstStyle>
            <a:lvl1pPr>
              <a:defRPr/>
            </a:lvl1pPr>
          </a:lstStyle>
          <a:p>
            <a:pPr>
              <a:defRPr/>
            </a:pPr>
            <a:endParaRPr lang="en-US">
              <a:solidFill>
                <a:srgbClr val="000000"/>
              </a:solidFill>
            </a:endParaRPr>
          </a:p>
        </p:txBody>
      </p:sp>
    </p:spTree>
    <p:extLst>
      <p:ext uri="{BB962C8B-B14F-4D97-AF65-F5344CB8AC3E}">
        <p14:creationId xmlns:p14="http://schemas.microsoft.com/office/powerpoint/2010/main" val="40575999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
          <p:cNvSpPr>
            <a:spLocks noGrp="1" noChangeArrowheads="1"/>
          </p:cNvSpPr>
          <p:nvPr>
            <p:ph type="ftr" sz="quarter" idx="10"/>
          </p:nvPr>
        </p:nvSpPr>
        <p:spPr>
          <a:ln/>
        </p:spPr>
        <p:txBody>
          <a:bodyPr/>
          <a:lstStyle>
            <a:lvl1pPr>
              <a:defRPr/>
            </a:lvl1pPr>
          </a:lstStyle>
          <a:p>
            <a:pPr>
              <a:defRPr/>
            </a:pPr>
            <a:r>
              <a:rPr lang="en-US" smtClean="0">
                <a:solidFill>
                  <a:srgbClr val="000000"/>
                </a:solidFill>
              </a:rPr>
              <a:t>AGC of America</a:t>
            </a:r>
            <a:endParaRPr lang="en-US">
              <a:solidFill>
                <a:srgbClr val="000000"/>
              </a:solidFill>
            </a:endParaRPr>
          </a:p>
        </p:txBody>
      </p:sp>
      <p:sp>
        <p:nvSpPr>
          <p:cNvPr id="3" name="Rectangle 3"/>
          <p:cNvSpPr>
            <a:spLocks noGrp="1" noChangeArrowheads="1"/>
          </p:cNvSpPr>
          <p:nvPr>
            <p:ph type="sldNum" sz="quarter" idx="11"/>
          </p:nvPr>
        </p:nvSpPr>
        <p:spPr>
          <a:ln/>
        </p:spPr>
        <p:txBody>
          <a:bodyPr/>
          <a:lstStyle>
            <a:lvl1pPr>
              <a:defRPr/>
            </a:lvl1pPr>
          </a:lstStyle>
          <a:p>
            <a:pPr>
              <a:defRPr/>
            </a:pPr>
            <a:fld id="{FCE39F11-1333-4C3E-A3B0-2002652D4B05}" type="slidenum">
              <a:rPr lang="en-US">
                <a:solidFill>
                  <a:srgbClr val="000000"/>
                </a:solidFill>
              </a:rPr>
              <a:pPr>
                <a:defRPr/>
              </a:pPr>
              <a:t>‹#›</a:t>
            </a:fld>
            <a:endParaRPr lang="en-US" dirty="0">
              <a:solidFill>
                <a:srgbClr val="000000"/>
              </a:solidFill>
            </a:endParaRPr>
          </a:p>
        </p:txBody>
      </p:sp>
      <p:sp>
        <p:nvSpPr>
          <p:cNvPr id="4" name="Rectangle 16"/>
          <p:cNvSpPr>
            <a:spLocks noGrp="1" noChangeArrowheads="1"/>
          </p:cNvSpPr>
          <p:nvPr>
            <p:ph type="dt" sz="half" idx="12"/>
          </p:nvPr>
        </p:nvSpPr>
        <p:spPr>
          <a:ln/>
        </p:spPr>
        <p:txBody>
          <a:bodyPr/>
          <a:lstStyle>
            <a:lvl1pPr>
              <a:defRPr/>
            </a:lvl1pPr>
          </a:lstStyle>
          <a:p>
            <a:pPr>
              <a:defRPr/>
            </a:pPr>
            <a:endParaRPr lang="en-US">
              <a:solidFill>
                <a:srgbClr val="000000"/>
              </a:solidFill>
            </a:endParaRPr>
          </a:p>
        </p:txBody>
      </p:sp>
    </p:spTree>
    <p:extLst>
      <p:ext uri="{BB962C8B-B14F-4D97-AF65-F5344CB8AC3E}">
        <p14:creationId xmlns:p14="http://schemas.microsoft.com/office/powerpoint/2010/main" val="1655659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ftr" sz="quarter" idx="10"/>
          </p:nvPr>
        </p:nvSpPr>
        <p:spPr>
          <a:ln/>
        </p:spPr>
        <p:txBody>
          <a:bodyPr/>
          <a:lstStyle>
            <a:lvl1pPr>
              <a:defRPr/>
            </a:lvl1pPr>
          </a:lstStyle>
          <a:p>
            <a:pPr>
              <a:defRPr/>
            </a:pPr>
            <a:r>
              <a:rPr lang="en-US" smtClean="0">
                <a:solidFill>
                  <a:srgbClr val="000000"/>
                </a:solidFill>
              </a:rPr>
              <a:t>AGC of America</a:t>
            </a:r>
            <a:endParaRPr lang="en-US">
              <a:solidFill>
                <a:srgbClr val="000000"/>
              </a:solidFill>
            </a:endParaRPr>
          </a:p>
        </p:txBody>
      </p:sp>
      <p:sp>
        <p:nvSpPr>
          <p:cNvPr id="6" name="Rectangle 3"/>
          <p:cNvSpPr>
            <a:spLocks noGrp="1" noChangeArrowheads="1"/>
          </p:cNvSpPr>
          <p:nvPr>
            <p:ph type="sldNum" sz="quarter" idx="11"/>
          </p:nvPr>
        </p:nvSpPr>
        <p:spPr>
          <a:ln/>
        </p:spPr>
        <p:txBody>
          <a:bodyPr/>
          <a:lstStyle>
            <a:lvl1pPr>
              <a:defRPr/>
            </a:lvl1pPr>
          </a:lstStyle>
          <a:p>
            <a:pPr>
              <a:defRPr/>
            </a:pPr>
            <a:fld id="{190B672D-DDBB-4481-A789-FF6170E73048}" type="slidenum">
              <a:rPr lang="en-US">
                <a:solidFill>
                  <a:srgbClr val="000000"/>
                </a:solidFill>
              </a:rPr>
              <a:pPr>
                <a:defRPr/>
              </a:pPr>
              <a:t>‹#›</a:t>
            </a:fld>
            <a:endParaRPr lang="en-US" dirty="0">
              <a:solidFill>
                <a:srgbClr val="000000"/>
              </a:solidFill>
            </a:endParaRPr>
          </a:p>
        </p:txBody>
      </p:sp>
      <p:sp>
        <p:nvSpPr>
          <p:cNvPr id="7" name="Rectangle 16"/>
          <p:cNvSpPr>
            <a:spLocks noGrp="1" noChangeArrowheads="1"/>
          </p:cNvSpPr>
          <p:nvPr>
            <p:ph type="dt" sz="half" idx="12"/>
          </p:nvPr>
        </p:nvSpPr>
        <p:spPr>
          <a:ln/>
        </p:spPr>
        <p:txBody>
          <a:bodyPr/>
          <a:lstStyle>
            <a:lvl1pPr>
              <a:defRPr/>
            </a:lvl1pPr>
          </a:lstStyle>
          <a:p>
            <a:pPr>
              <a:defRPr/>
            </a:pPr>
            <a:endParaRPr lang="en-US">
              <a:solidFill>
                <a:srgbClr val="000000"/>
              </a:solidFill>
            </a:endParaRPr>
          </a:p>
        </p:txBody>
      </p:sp>
    </p:spTree>
    <p:extLst>
      <p:ext uri="{BB962C8B-B14F-4D97-AF65-F5344CB8AC3E}">
        <p14:creationId xmlns:p14="http://schemas.microsoft.com/office/powerpoint/2010/main" val="13015692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ftr" sz="quarter" idx="10"/>
          </p:nvPr>
        </p:nvSpPr>
        <p:spPr>
          <a:ln/>
        </p:spPr>
        <p:txBody>
          <a:bodyPr/>
          <a:lstStyle>
            <a:lvl1pPr>
              <a:defRPr/>
            </a:lvl1pPr>
          </a:lstStyle>
          <a:p>
            <a:pPr>
              <a:defRPr/>
            </a:pPr>
            <a:r>
              <a:rPr lang="en-US" smtClean="0">
                <a:solidFill>
                  <a:srgbClr val="000000"/>
                </a:solidFill>
              </a:rPr>
              <a:t>AGC of America</a:t>
            </a:r>
            <a:endParaRPr lang="en-US">
              <a:solidFill>
                <a:srgbClr val="000000"/>
              </a:solidFill>
            </a:endParaRPr>
          </a:p>
        </p:txBody>
      </p:sp>
      <p:sp>
        <p:nvSpPr>
          <p:cNvPr id="6" name="Rectangle 3"/>
          <p:cNvSpPr>
            <a:spLocks noGrp="1" noChangeArrowheads="1"/>
          </p:cNvSpPr>
          <p:nvPr>
            <p:ph type="sldNum" sz="quarter" idx="11"/>
          </p:nvPr>
        </p:nvSpPr>
        <p:spPr>
          <a:ln/>
        </p:spPr>
        <p:txBody>
          <a:bodyPr/>
          <a:lstStyle>
            <a:lvl1pPr>
              <a:defRPr/>
            </a:lvl1pPr>
          </a:lstStyle>
          <a:p>
            <a:pPr>
              <a:defRPr/>
            </a:pPr>
            <a:fld id="{22B2CE04-275A-4372-983F-FF139E9B0539}" type="slidenum">
              <a:rPr lang="en-US">
                <a:solidFill>
                  <a:srgbClr val="000000"/>
                </a:solidFill>
              </a:rPr>
              <a:pPr>
                <a:defRPr/>
              </a:pPr>
              <a:t>‹#›</a:t>
            </a:fld>
            <a:endParaRPr lang="en-US" dirty="0">
              <a:solidFill>
                <a:srgbClr val="000000"/>
              </a:solidFill>
            </a:endParaRPr>
          </a:p>
        </p:txBody>
      </p:sp>
      <p:sp>
        <p:nvSpPr>
          <p:cNvPr id="7" name="Rectangle 16"/>
          <p:cNvSpPr>
            <a:spLocks noGrp="1" noChangeArrowheads="1"/>
          </p:cNvSpPr>
          <p:nvPr>
            <p:ph type="dt" sz="half" idx="12"/>
          </p:nvPr>
        </p:nvSpPr>
        <p:spPr>
          <a:ln/>
        </p:spPr>
        <p:txBody>
          <a:bodyPr/>
          <a:lstStyle>
            <a:lvl1pPr>
              <a:defRPr/>
            </a:lvl1pPr>
          </a:lstStyle>
          <a:p>
            <a:pPr>
              <a:defRPr/>
            </a:pPr>
            <a:endParaRPr lang="en-US">
              <a:solidFill>
                <a:srgbClr val="000000"/>
              </a:solidFill>
            </a:endParaRPr>
          </a:p>
        </p:txBody>
      </p:sp>
    </p:spTree>
    <p:extLst>
      <p:ext uri="{BB962C8B-B14F-4D97-AF65-F5344CB8AC3E}">
        <p14:creationId xmlns:p14="http://schemas.microsoft.com/office/powerpoint/2010/main" val="5056676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8114" name="Rectangle 2"/>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eaLnBrk="1" hangingPunct="1">
              <a:defRPr sz="1200">
                <a:latin typeface="Arial" charset="0"/>
              </a:defRPr>
            </a:lvl1pPr>
          </a:lstStyle>
          <a:p>
            <a:pPr fontAlgn="base">
              <a:spcBef>
                <a:spcPct val="0"/>
              </a:spcBef>
              <a:spcAft>
                <a:spcPct val="0"/>
              </a:spcAft>
              <a:defRPr/>
            </a:pPr>
            <a:r>
              <a:rPr lang="en-US" smtClean="0">
                <a:solidFill>
                  <a:srgbClr val="000000"/>
                </a:solidFill>
              </a:rPr>
              <a:t>AGC of America</a:t>
            </a:r>
            <a:endParaRPr lang="en-US">
              <a:solidFill>
                <a:srgbClr val="000000"/>
              </a:solidFill>
            </a:endParaRPr>
          </a:p>
        </p:txBody>
      </p:sp>
      <p:sp>
        <p:nvSpPr>
          <p:cNvPr id="218115" name="Rectangle 3"/>
          <p:cNvSpPr>
            <a:spLocks noGrp="1" noChangeArrowheads="1"/>
          </p:cNvSpPr>
          <p:nvPr>
            <p:ph type="sldNum" sz="quarter" idx="4"/>
          </p:nvPr>
        </p:nvSpPr>
        <p:spPr bwMode="auto">
          <a:xfrm>
            <a:off x="6553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atin typeface="Arial Black" pitchFamily="34" charset="0"/>
              </a:defRPr>
            </a:lvl1pPr>
          </a:lstStyle>
          <a:p>
            <a:pPr fontAlgn="base">
              <a:spcBef>
                <a:spcPct val="0"/>
              </a:spcBef>
              <a:spcAft>
                <a:spcPct val="0"/>
              </a:spcAft>
              <a:defRPr/>
            </a:pPr>
            <a:fld id="{1DE2B84A-337C-4237-A82E-083CBACECB4A}" type="slidenum">
              <a:rPr lang="en-US">
                <a:solidFill>
                  <a:srgbClr val="000000"/>
                </a:solidFill>
              </a:rPr>
              <a:pPr fontAlgn="base">
                <a:spcBef>
                  <a:spcPct val="0"/>
                </a:spcBef>
                <a:spcAft>
                  <a:spcPct val="0"/>
                </a:spcAft>
                <a:defRPr/>
              </a:pPr>
              <a:t>‹#›</a:t>
            </a:fld>
            <a:endParaRPr lang="en-US" dirty="0">
              <a:solidFill>
                <a:srgbClr val="000000"/>
              </a:solidFill>
            </a:endParaRPr>
          </a:p>
        </p:txBody>
      </p:sp>
      <p:grpSp>
        <p:nvGrpSpPr>
          <p:cNvPr id="1028" name="Group 4"/>
          <p:cNvGrpSpPr>
            <a:grpSpLocks/>
          </p:cNvGrpSpPr>
          <p:nvPr/>
        </p:nvGrpSpPr>
        <p:grpSpPr bwMode="auto">
          <a:xfrm>
            <a:off x="0" y="0"/>
            <a:ext cx="9144000" cy="546100"/>
            <a:chOff x="0" y="0"/>
            <a:chExt cx="5760" cy="344"/>
          </a:xfrm>
        </p:grpSpPr>
        <p:sp>
          <p:nvSpPr>
            <p:cNvPr id="1032" name="Rectangle 5"/>
            <p:cNvSpPr>
              <a:spLocks noChangeArrowheads="1"/>
            </p:cNvSpPr>
            <p:nvPr/>
          </p:nvSpPr>
          <p:spPr bwMode="auto">
            <a:xfrm>
              <a:off x="0" y="0"/>
              <a:ext cx="180" cy="336"/>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fontAlgn="base">
                <a:spcBef>
                  <a:spcPct val="0"/>
                </a:spcBef>
                <a:spcAft>
                  <a:spcPct val="0"/>
                </a:spcAft>
                <a:defRPr/>
              </a:pPr>
              <a:endParaRPr lang="en-US" altLang="en-US" sz="2400" smtClean="0">
                <a:solidFill>
                  <a:srgbClr val="000000"/>
                </a:solidFill>
                <a:latin typeface="Times New Roman" pitchFamily="18" charset="0"/>
              </a:endParaRPr>
            </a:p>
          </p:txBody>
        </p:sp>
        <p:sp>
          <p:nvSpPr>
            <p:cNvPr id="1033" name="Rectangle 6"/>
            <p:cNvSpPr>
              <a:spLocks noChangeArrowheads="1"/>
            </p:cNvSpPr>
            <p:nvPr/>
          </p:nvSpPr>
          <p:spPr bwMode="auto">
            <a:xfrm>
              <a:off x="260" y="85"/>
              <a:ext cx="5500" cy="173"/>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fontAlgn="base">
                <a:spcBef>
                  <a:spcPct val="0"/>
                </a:spcBef>
                <a:spcAft>
                  <a:spcPct val="0"/>
                </a:spcAft>
                <a:defRPr/>
              </a:pPr>
              <a:endParaRPr lang="en-US" altLang="en-US" sz="2400" smtClean="0">
                <a:solidFill>
                  <a:srgbClr val="000000"/>
                </a:solidFill>
                <a:latin typeface="Times New Roman" pitchFamily="18" charset="0"/>
              </a:endParaRPr>
            </a:p>
          </p:txBody>
        </p:sp>
        <p:sp>
          <p:nvSpPr>
            <p:cNvPr id="1034" name="Rectangle 7"/>
            <p:cNvSpPr>
              <a:spLocks noChangeArrowheads="1"/>
            </p:cNvSpPr>
            <p:nvPr/>
          </p:nvSpPr>
          <p:spPr bwMode="auto">
            <a:xfrm>
              <a:off x="258" y="85"/>
              <a:ext cx="87" cy="89"/>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fontAlgn="base">
                <a:spcBef>
                  <a:spcPct val="0"/>
                </a:spcBef>
                <a:spcAft>
                  <a:spcPct val="0"/>
                </a:spcAft>
                <a:defRPr/>
              </a:pPr>
              <a:endParaRPr lang="en-US" altLang="en-US" smtClean="0">
                <a:solidFill>
                  <a:srgbClr val="666699"/>
                </a:solidFill>
              </a:endParaRPr>
            </a:p>
          </p:txBody>
        </p:sp>
        <p:sp>
          <p:nvSpPr>
            <p:cNvPr id="1035" name="Rectangle 8"/>
            <p:cNvSpPr>
              <a:spLocks noChangeArrowheads="1"/>
            </p:cNvSpPr>
            <p:nvPr/>
          </p:nvSpPr>
          <p:spPr bwMode="auto">
            <a:xfrm>
              <a:off x="345" y="0"/>
              <a:ext cx="88" cy="87"/>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fontAlgn="base">
                <a:spcBef>
                  <a:spcPct val="0"/>
                </a:spcBef>
                <a:spcAft>
                  <a:spcPct val="0"/>
                </a:spcAft>
                <a:defRPr/>
              </a:pPr>
              <a:endParaRPr lang="en-US" altLang="en-US" smtClean="0">
                <a:solidFill>
                  <a:srgbClr val="666699"/>
                </a:solidFill>
              </a:endParaRPr>
            </a:p>
          </p:txBody>
        </p:sp>
        <p:sp>
          <p:nvSpPr>
            <p:cNvPr id="1036" name="Rectangle 9"/>
            <p:cNvSpPr>
              <a:spLocks noChangeArrowheads="1"/>
            </p:cNvSpPr>
            <p:nvPr/>
          </p:nvSpPr>
          <p:spPr bwMode="auto">
            <a:xfrm>
              <a:off x="345" y="85"/>
              <a:ext cx="88" cy="89"/>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fontAlgn="base">
                <a:spcBef>
                  <a:spcPct val="0"/>
                </a:spcBef>
                <a:spcAft>
                  <a:spcPct val="0"/>
                </a:spcAft>
                <a:defRPr/>
              </a:pPr>
              <a:endParaRPr lang="en-US" altLang="en-US" smtClean="0">
                <a:solidFill>
                  <a:srgbClr val="9999CC"/>
                </a:solidFill>
              </a:endParaRPr>
            </a:p>
          </p:txBody>
        </p:sp>
        <p:sp>
          <p:nvSpPr>
            <p:cNvPr id="1037" name="Rectangle 10"/>
            <p:cNvSpPr>
              <a:spLocks noChangeArrowheads="1"/>
            </p:cNvSpPr>
            <p:nvPr/>
          </p:nvSpPr>
          <p:spPr bwMode="auto">
            <a:xfrm>
              <a:off x="173" y="173"/>
              <a:ext cx="86" cy="87"/>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fontAlgn="base">
                <a:spcBef>
                  <a:spcPct val="0"/>
                </a:spcBef>
                <a:spcAft>
                  <a:spcPct val="0"/>
                </a:spcAft>
                <a:defRPr/>
              </a:pPr>
              <a:endParaRPr lang="en-US" altLang="en-US" smtClean="0">
                <a:solidFill>
                  <a:srgbClr val="666699"/>
                </a:solidFill>
              </a:endParaRPr>
            </a:p>
          </p:txBody>
        </p:sp>
        <p:sp>
          <p:nvSpPr>
            <p:cNvPr id="1038" name="Rectangle 11"/>
            <p:cNvSpPr>
              <a:spLocks noChangeArrowheads="1"/>
            </p:cNvSpPr>
            <p:nvPr/>
          </p:nvSpPr>
          <p:spPr bwMode="auto">
            <a:xfrm>
              <a:off x="83" y="86"/>
              <a:ext cx="89" cy="87"/>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fontAlgn="base">
                <a:spcBef>
                  <a:spcPct val="0"/>
                </a:spcBef>
                <a:spcAft>
                  <a:spcPct val="0"/>
                </a:spcAft>
                <a:defRPr/>
              </a:pPr>
              <a:endParaRPr lang="en-US" altLang="en-US" sz="2400" smtClean="0">
                <a:solidFill>
                  <a:srgbClr val="000000"/>
                </a:solidFill>
                <a:latin typeface="Times New Roman" pitchFamily="18" charset="0"/>
              </a:endParaRPr>
            </a:p>
          </p:txBody>
        </p:sp>
        <p:sp>
          <p:nvSpPr>
            <p:cNvPr id="1039" name="Rectangle 12"/>
            <p:cNvSpPr>
              <a:spLocks noChangeArrowheads="1"/>
            </p:cNvSpPr>
            <p:nvPr/>
          </p:nvSpPr>
          <p:spPr bwMode="auto">
            <a:xfrm>
              <a:off x="258" y="171"/>
              <a:ext cx="87" cy="87"/>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fontAlgn="base">
                <a:spcBef>
                  <a:spcPct val="0"/>
                </a:spcBef>
                <a:spcAft>
                  <a:spcPct val="0"/>
                </a:spcAft>
                <a:defRPr/>
              </a:pPr>
              <a:endParaRPr lang="en-US" altLang="en-US" smtClean="0">
                <a:solidFill>
                  <a:srgbClr val="9999CC"/>
                </a:solidFill>
              </a:endParaRPr>
            </a:p>
          </p:txBody>
        </p:sp>
        <p:sp>
          <p:nvSpPr>
            <p:cNvPr id="1040" name="Rectangle 13"/>
            <p:cNvSpPr>
              <a:spLocks noChangeArrowheads="1"/>
            </p:cNvSpPr>
            <p:nvPr/>
          </p:nvSpPr>
          <p:spPr bwMode="auto">
            <a:xfrm>
              <a:off x="173" y="258"/>
              <a:ext cx="86" cy="86"/>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fontAlgn="base">
                <a:spcBef>
                  <a:spcPct val="0"/>
                </a:spcBef>
                <a:spcAft>
                  <a:spcPct val="0"/>
                </a:spcAft>
                <a:defRPr/>
              </a:pPr>
              <a:endParaRPr lang="en-US" altLang="en-US" smtClean="0">
                <a:solidFill>
                  <a:srgbClr val="9999CC"/>
                </a:solidFill>
              </a:endParaRPr>
            </a:p>
          </p:txBody>
        </p:sp>
      </p:grpSp>
      <p:sp>
        <p:nvSpPr>
          <p:cNvPr id="1029" name="Rectangle 14"/>
          <p:cNvSpPr>
            <a:spLocks noGrp="1" noChangeArrowheads="1"/>
          </p:cNvSpPr>
          <p:nvPr>
            <p:ph type="title"/>
          </p:nvPr>
        </p:nvSpPr>
        <p:spPr bwMode="auto">
          <a:xfrm>
            <a:off x="457200" y="457200"/>
            <a:ext cx="8229600"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30" name="Rectangle 15"/>
          <p:cNvSpPr>
            <a:spLocks noGrp="1" noChangeArrowheads="1"/>
          </p:cNvSpPr>
          <p:nvPr>
            <p:ph type="body" idx="1"/>
          </p:nvPr>
        </p:nvSpPr>
        <p:spPr bwMode="auto">
          <a:xfrm>
            <a:off x="457200" y="1981200"/>
            <a:ext cx="8229600" cy="3886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218128" name="Rectangle 16"/>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pPr fontAlgn="base">
              <a:spcBef>
                <a:spcPct val="0"/>
              </a:spcBef>
              <a:spcAft>
                <a:spcPct val="0"/>
              </a:spcAft>
              <a:defRPr/>
            </a:pPr>
            <a:endParaRPr lang="en-US">
              <a:solidFill>
                <a:srgbClr val="000000"/>
              </a:solidFill>
            </a:endParaRPr>
          </a:p>
        </p:txBody>
      </p:sp>
    </p:spTree>
    <p:extLst>
      <p:ext uri="{BB962C8B-B14F-4D97-AF65-F5344CB8AC3E}">
        <p14:creationId xmlns:p14="http://schemas.microsoft.com/office/powerpoint/2010/main" val="2617094445"/>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 id="2147483693" r:id="rId12"/>
    <p:sldLayoutId id="2147483694" r:id="rId13"/>
    <p:sldLayoutId id="2147483695" r:id="rId14"/>
    <p:sldLayoutId id="2147483696" r:id="rId15"/>
    <p:sldLayoutId id="2147483697" r:id="rId16"/>
    <p:sldLayoutId id="2147483698" r:id="rId17"/>
    <p:sldLayoutId id="2147483699" r:id="rId18"/>
    <p:sldLayoutId id="2147483700" r:id="rId19"/>
    <p:sldLayoutId id="2147483701" r:id="rId20"/>
  </p:sldLayoutIdLst>
  <p:hf sldNum="0" hdr="0" dt="0"/>
  <p:txStyles>
    <p:titleStyle>
      <a:lvl1pPr algn="l" rtl="0" eaLnBrk="0" fontAlgn="base" hangingPunct="0">
        <a:spcBef>
          <a:spcPct val="0"/>
        </a:spcBef>
        <a:spcAft>
          <a:spcPct val="0"/>
        </a:spcAft>
        <a:defRPr sz="4400">
          <a:solidFill>
            <a:schemeClr val="tx1"/>
          </a:solidFill>
          <a:latin typeface="+mj-lt"/>
          <a:ea typeface="+mj-ea"/>
          <a:cs typeface="+mj-cs"/>
        </a:defRPr>
      </a:lvl1pPr>
      <a:lvl2pPr algn="l" rtl="0" eaLnBrk="0" fontAlgn="base" hangingPunct="0">
        <a:spcBef>
          <a:spcPct val="0"/>
        </a:spcBef>
        <a:spcAft>
          <a:spcPct val="0"/>
        </a:spcAft>
        <a:defRPr sz="4400">
          <a:solidFill>
            <a:schemeClr val="tx1"/>
          </a:solidFill>
          <a:latin typeface="Arial" charset="0"/>
        </a:defRPr>
      </a:lvl2pPr>
      <a:lvl3pPr algn="l" rtl="0" eaLnBrk="0" fontAlgn="base" hangingPunct="0">
        <a:spcBef>
          <a:spcPct val="0"/>
        </a:spcBef>
        <a:spcAft>
          <a:spcPct val="0"/>
        </a:spcAft>
        <a:defRPr sz="4400">
          <a:solidFill>
            <a:schemeClr val="tx1"/>
          </a:solidFill>
          <a:latin typeface="Arial" charset="0"/>
        </a:defRPr>
      </a:lvl3pPr>
      <a:lvl4pPr algn="l" rtl="0" eaLnBrk="0" fontAlgn="base" hangingPunct="0">
        <a:spcBef>
          <a:spcPct val="0"/>
        </a:spcBef>
        <a:spcAft>
          <a:spcPct val="0"/>
        </a:spcAft>
        <a:defRPr sz="4400">
          <a:solidFill>
            <a:schemeClr val="tx1"/>
          </a:solidFill>
          <a:latin typeface="Arial" charset="0"/>
        </a:defRPr>
      </a:lvl4pPr>
      <a:lvl5pPr algn="l" rtl="0" eaLnBrk="0" fontAlgn="base" hangingPunct="0">
        <a:spcBef>
          <a:spcPct val="0"/>
        </a:spcBef>
        <a:spcAft>
          <a:spcPct val="0"/>
        </a:spcAft>
        <a:defRPr sz="4400">
          <a:solidFill>
            <a:schemeClr val="tx1"/>
          </a:solidFill>
          <a:latin typeface="Arial" charset="0"/>
        </a:defRPr>
      </a:lvl5pPr>
      <a:lvl6pPr marL="457200" algn="l" rtl="0" fontAlgn="base">
        <a:spcBef>
          <a:spcPct val="0"/>
        </a:spcBef>
        <a:spcAft>
          <a:spcPct val="0"/>
        </a:spcAft>
        <a:defRPr sz="4400">
          <a:solidFill>
            <a:schemeClr val="tx1"/>
          </a:solidFill>
          <a:latin typeface="Arial" charset="0"/>
        </a:defRPr>
      </a:lvl6pPr>
      <a:lvl7pPr marL="914400" algn="l" rtl="0" fontAlgn="base">
        <a:spcBef>
          <a:spcPct val="0"/>
        </a:spcBef>
        <a:spcAft>
          <a:spcPct val="0"/>
        </a:spcAft>
        <a:defRPr sz="4400">
          <a:solidFill>
            <a:schemeClr val="tx1"/>
          </a:solidFill>
          <a:latin typeface="Arial" charset="0"/>
        </a:defRPr>
      </a:lvl7pPr>
      <a:lvl8pPr marL="1371600" algn="l" rtl="0" fontAlgn="base">
        <a:spcBef>
          <a:spcPct val="0"/>
        </a:spcBef>
        <a:spcAft>
          <a:spcPct val="0"/>
        </a:spcAft>
        <a:defRPr sz="4400">
          <a:solidFill>
            <a:schemeClr val="tx1"/>
          </a:solidFill>
          <a:latin typeface="Arial" charset="0"/>
        </a:defRPr>
      </a:lvl8pPr>
      <a:lvl9pPr marL="1828800" algn="l" rtl="0" fontAlgn="base">
        <a:spcBef>
          <a:spcPct val="0"/>
        </a:spcBef>
        <a:spcAft>
          <a:spcPct val="0"/>
        </a:spcAft>
        <a:defRPr sz="4400">
          <a:solidFill>
            <a:schemeClr val="tx1"/>
          </a:solidFill>
          <a:latin typeface="Arial" charset="0"/>
        </a:defRPr>
      </a:lvl9pPr>
    </p:titleStyle>
    <p:bodyStyle>
      <a:lvl1pPr marL="342900" indent="-342900" algn="l" rtl="0" eaLnBrk="0" fontAlgn="base" hangingPunct="0">
        <a:spcBef>
          <a:spcPct val="20000"/>
        </a:spcBef>
        <a:spcAft>
          <a:spcPct val="0"/>
        </a:spcAft>
        <a:buClr>
          <a:schemeClr val="bg2"/>
        </a:buClr>
        <a:buSzPct val="75000"/>
        <a:buFont typeface="Wingding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80000"/>
        <a:buFont typeface="Wingdings" pitchFamily="2" charset="2"/>
        <a:buChar char="¨"/>
        <a:defRPr sz="2800">
          <a:solidFill>
            <a:schemeClr val="tx1"/>
          </a:solidFill>
          <a:latin typeface="+mn-lt"/>
        </a:defRPr>
      </a:lvl2pPr>
      <a:lvl3pPr marL="1143000" indent="-228600" algn="l" rtl="0" eaLnBrk="0" fontAlgn="base" hangingPunct="0">
        <a:spcBef>
          <a:spcPct val="20000"/>
        </a:spcBef>
        <a:spcAft>
          <a:spcPct val="0"/>
        </a:spcAft>
        <a:buClr>
          <a:schemeClr val="bg2"/>
        </a:buClr>
        <a:buSzPct val="65000"/>
        <a:buFont typeface="Wingdings" pitchFamily="2" charset="2"/>
        <a:buChar char="n"/>
        <a:defRPr sz="2400">
          <a:solidFill>
            <a:schemeClr val="tx1"/>
          </a:solidFill>
          <a:latin typeface="+mn-lt"/>
        </a:defRPr>
      </a:lvl3pPr>
      <a:lvl4pPr marL="1600200" indent="-228600" algn="l" rtl="0" eaLnBrk="0" fontAlgn="base" hangingPunct="0">
        <a:spcBef>
          <a:spcPct val="20000"/>
        </a:spcBef>
        <a:spcAft>
          <a:spcPct val="0"/>
        </a:spcAft>
        <a:buClr>
          <a:schemeClr val="accent2"/>
        </a:buClr>
        <a:buSzPct val="70000"/>
        <a:buFont typeface="Wingdings" pitchFamily="2" charset="2"/>
        <a:buChar char="¨"/>
        <a:defRPr sz="2000">
          <a:solidFill>
            <a:schemeClr val="tx1"/>
          </a:solidFill>
          <a:latin typeface="+mn-lt"/>
        </a:defRPr>
      </a:lvl4pPr>
      <a:lvl5pPr marL="20574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defRPr>
      </a:lvl5pPr>
      <a:lvl6pPr marL="25146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6pPr>
      <a:lvl7pPr marL="29718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7pPr>
      <a:lvl8pPr marL="34290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8pPr>
      <a:lvl9pPr marL="38862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www.osha.gov/as/opa/worker/complain.html"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US" dirty="0" smtClean="0"/>
              <a:t>Susan Harwood Work Zone Safety</a:t>
            </a:r>
            <a:br>
              <a:rPr lang="en-US" dirty="0" smtClean="0"/>
            </a:br>
            <a:r>
              <a:rPr lang="en-US" dirty="0" smtClean="0"/>
              <a:t> </a:t>
            </a:r>
            <a:endParaRPr lang="en-US" dirty="0"/>
          </a:p>
        </p:txBody>
      </p:sp>
      <p:sp>
        <p:nvSpPr>
          <p:cNvPr id="3" name="Subtitle 2"/>
          <p:cNvSpPr>
            <a:spLocks noGrp="1"/>
          </p:cNvSpPr>
          <p:nvPr>
            <p:ph type="subTitle" idx="1"/>
          </p:nvPr>
        </p:nvSpPr>
        <p:spPr>
          <a:xfrm>
            <a:off x="1371600" y="4191000"/>
            <a:ext cx="7620000" cy="1752600"/>
          </a:xfrm>
        </p:spPr>
        <p:txBody>
          <a:bodyPr/>
          <a:lstStyle/>
          <a:p>
            <a:r>
              <a:rPr lang="en-US" dirty="0" smtClean="0"/>
              <a:t>Work Zone Management</a:t>
            </a:r>
          </a:p>
          <a:p>
            <a:r>
              <a:rPr lang="en-US" dirty="0" smtClean="0"/>
              <a:t>Heavy Equipment Safety Management</a:t>
            </a:r>
          </a:p>
          <a:p>
            <a:r>
              <a:rPr lang="en-US" dirty="0" smtClean="0"/>
              <a:t>Crane </a:t>
            </a:r>
            <a:r>
              <a:rPr lang="en-US" dirty="0"/>
              <a:t>S</a:t>
            </a:r>
            <a:r>
              <a:rPr lang="en-US" dirty="0" smtClean="0"/>
              <a:t>afety Management</a:t>
            </a:r>
            <a:endParaRPr lang="en-US" dirty="0"/>
          </a:p>
        </p:txBody>
      </p:sp>
      <p:sp>
        <p:nvSpPr>
          <p:cNvPr id="4" name="Footer Placeholder 3"/>
          <p:cNvSpPr>
            <a:spLocks noGrp="1"/>
          </p:cNvSpPr>
          <p:nvPr>
            <p:ph type="ftr" sz="quarter" idx="11"/>
          </p:nvPr>
        </p:nvSpPr>
        <p:spPr/>
        <p:txBody>
          <a:bodyPr/>
          <a:lstStyle/>
          <a:p>
            <a:pPr>
              <a:defRPr/>
            </a:pPr>
            <a:r>
              <a:rPr lang="en-US" smtClean="0">
                <a:solidFill>
                  <a:srgbClr val="000000"/>
                </a:solidFill>
              </a:rPr>
              <a:t>AGC of America</a:t>
            </a:r>
            <a:endParaRPr lang="en-US">
              <a:solidFill>
                <a:srgbClr val="000000"/>
              </a:solidFill>
            </a:endParaRPr>
          </a:p>
        </p:txBody>
      </p:sp>
    </p:spTree>
    <p:extLst>
      <p:ext uri="{BB962C8B-B14F-4D97-AF65-F5344CB8AC3E}">
        <p14:creationId xmlns:p14="http://schemas.microsoft.com/office/powerpoint/2010/main" val="13574448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p:cNvSpPr>
            <a:spLocks noGrp="1" noChangeArrowheads="1"/>
          </p:cNvSpPr>
          <p:nvPr>
            <p:ph type="title"/>
          </p:nvPr>
        </p:nvSpPr>
        <p:spPr>
          <a:xfrm>
            <a:off x="180975" y="274638"/>
            <a:ext cx="8505825" cy="1143000"/>
          </a:xfrm>
        </p:spPr>
        <p:txBody>
          <a:bodyPr/>
          <a:lstStyle/>
          <a:p>
            <a:pPr algn="ctr" eaLnBrk="1" hangingPunct="1"/>
            <a:r>
              <a:rPr lang="en-US" sz="3600" dirty="0" smtClean="0"/>
              <a:t>Protection from Workplace Retaliation</a:t>
            </a:r>
            <a:endParaRPr lang="en-US" sz="3600" dirty="0" smtClean="0"/>
          </a:p>
        </p:txBody>
      </p:sp>
      <p:sp>
        <p:nvSpPr>
          <p:cNvPr id="7171" name="Content Placeholder 1"/>
          <p:cNvSpPr>
            <a:spLocks noGrp="1"/>
          </p:cNvSpPr>
          <p:nvPr>
            <p:ph type="body" idx="1"/>
          </p:nvPr>
        </p:nvSpPr>
        <p:spPr>
          <a:xfrm>
            <a:off x="457200" y="1295400"/>
            <a:ext cx="8229600" cy="4876800"/>
          </a:xfrm>
        </p:spPr>
        <p:txBody>
          <a:bodyPr/>
          <a:lstStyle/>
          <a:p>
            <a:pPr marL="365125" indent="-255588" eaLnBrk="1" hangingPunct="1">
              <a:lnSpc>
                <a:spcPct val="90000"/>
              </a:lnSpc>
            </a:pPr>
            <a:r>
              <a:rPr lang="en-US" sz="2600" dirty="0" smtClean="0"/>
              <a:t>Protection from workplace place retaliation means a</a:t>
            </a:r>
            <a:r>
              <a:rPr lang="en-US" sz="2600" dirty="0" smtClean="0"/>
              <a:t>n employer cannot take “adverse actions” against workers, such as:</a:t>
            </a:r>
            <a:endParaRPr lang="en-US" sz="2600" dirty="0" smtClean="0"/>
          </a:p>
          <a:p>
            <a:pPr marL="765175" lvl="1" indent="-255588" eaLnBrk="1" hangingPunct="1">
              <a:lnSpc>
                <a:spcPct val="90000"/>
              </a:lnSpc>
            </a:pPr>
            <a:r>
              <a:rPr lang="en-US" sz="2000" dirty="0" smtClean="0"/>
              <a:t>Firing or laying off	</a:t>
            </a:r>
          </a:p>
          <a:p>
            <a:pPr marL="765175" lvl="1" indent="-255588" eaLnBrk="1" hangingPunct="1">
              <a:lnSpc>
                <a:spcPct val="90000"/>
              </a:lnSpc>
            </a:pPr>
            <a:r>
              <a:rPr lang="en-US" sz="2000" dirty="0" smtClean="0"/>
              <a:t>Blacklisting</a:t>
            </a:r>
          </a:p>
          <a:p>
            <a:pPr marL="765175" lvl="1" indent="-255588" eaLnBrk="1" hangingPunct="1">
              <a:lnSpc>
                <a:spcPct val="90000"/>
              </a:lnSpc>
            </a:pPr>
            <a:r>
              <a:rPr lang="en-US" sz="2000" dirty="0" smtClean="0"/>
              <a:t>Demoting</a:t>
            </a:r>
          </a:p>
          <a:p>
            <a:pPr marL="765175" lvl="1" indent="-255588" eaLnBrk="1" hangingPunct="1">
              <a:lnSpc>
                <a:spcPct val="90000"/>
              </a:lnSpc>
            </a:pPr>
            <a:r>
              <a:rPr lang="en-US" sz="2000" dirty="0" smtClean="0"/>
              <a:t>Denying overtime or promotion</a:t>
            </a:r>
          </a:p>
          <a:p>
            <a:pPr marL="765175" lvl="1" indent="-255588" eaLnBrk="1" hangingPunct="1">
              <a:lnSpc>
                <a:spcPct val="90000"/>
              </a:lnSpc>
            </a:pPr>
            <a:r>
              <a:rPr lang="en-US" sz="2000" dirty="0" smtClean="0"/>
              <a:t>Disciplining </a:t>
            </a:r>
          </a:p>
          <a:p>
            <a:pPr marL="765175" lvl="1" indent="-255588" eaLnBrk="1" hangingPunct="1">
              <a:lnSpc>
                <a:spcPct val="90000"/>
              </a:lnSpc>
            </a:pPr>
            <a:r>
              <a:rPr lang="en-US" sz="2000" dirty="0" smtClean="0"/>
              <a:t>Denial of benefits</a:t>
            </a:r>
          </a:p>
          <a:p>
            <a:pPr marL="765175" lvl="1" indent="-255588" eaLnBrk="1" hangingPunct="1">
              <a:lnSpc>
                <a:spcPct val="90000"/>
              </a:lnSpc>
            </a:pPr>
            <a:r>
              <a:rPr lang="en-US" sz="2000" dirty="0" smtClean="0"/>
              <a:t>Failure to hire or rehire</a:t>
            </a:r>
          </a:p>
          <a:p>
            <a:pPr marL="765175" lvl="1" indent="-255588" eaLnBrk="1" hangingPunct="1">
              <a:lnSpc>
                <a:spcPct val="90000"/>
              </a:lnSpc>
            </a:pPr>
            <a:r>
              <a:rPr lang="en-US" sz="2000" dirty="0" smtClean="0"/>
              <a:t>Intimidation/harassment</a:t>
            </a:r>
          </a:p>
          <a:p>
            <a:pPr marL="765175" lvl="1" indent="-255588" eaLnBrk="1" hangingPunct="1">
              <a:lnSpc>
                <a:spcPct val="90000"/>
              </a:lnSpc>
            </a:pPr>
            <a:r>
              <a:rPr lang="en-US" sz="2000" dirty="0" smtClean="0"/>
              <a:t>Making threats</a:t>
            </a:r>
          </a:p>
          <a:p>
            <a:pPr marL="765175" lvl="1" indent="-255588" eaLnBrk="1" hangingPunct="1">
              <a:lnSpc>
                <a:spcPct val="90000"/>
              </a:lnSpc>
            </a:pPr>
            <a:r>
              <a:rPr lang="en-US" sz="2000" dirty="0" smtClean="0"/>
              <a:t>Reassignment affecting prospects</a:t>
            </a:r>
          </a:p>
          <a:p>
            <a:pPr marL="765175" lvl="1" indent="-255588" eaLnBrk="1" hangingPunct="1">
              <a:lnSpc>
                <a:spcPct val="90000"/>
              </a:lnSpc>
            </a:pPr>
            <a:r>
              <a:rPr lang="en-US" sz="2000" dirty="0" smtClean="0"/>
              <a:t>Reducing pay or hours</a:t>
            </a:r>
            <a:endParaRPr lang="en-US" sz="2000" dirty="0" smtClean="0"/>
          </a:p>
          <a:p>
            <a:pPr marL="509587" lvl="1" indent="0" eaLnBrk="1" hangingPunct="1">
              <a:lnSpc>
                <a:spcPct val="90000"/>
              </a:lnSpc>
              <a:buNone/>
            </a:pPr>
            <a:endParaRPr lang="en-US" sz="2400" dirty="0" smtClean="0"/>
          </a:p>
          <a:p>
            <a:pPr marL="109537" indent="0" eaLnBrk="1" hangingPunct="1">
              <a:lnSpc>
                <a:spcPct val="90000"/>
              </a:lnSpc>
              <a:buNone/>
            </a:pPr>
            <a:endParaRPr lang="en-US" sz="2800" dirty="0" smtClean="0"/>
          </a:p>
        </p:txBody>
      </p:sp>
      <p:sp>
        <p:nvSpPr>
          <p:cNvPr id="18436" name="Slide Number Placeholder 3"/>
          <p:cNvSpPr txBox="1">
            <a:spLocks noGrp="1"/>
          </p:cNvSpPr>
          <p:nvPr/>
        </p:nvSpPr>
        <p:spPr bwMode="auto">
          <a:xfrm>
            <a:off x="8647113" y="6408738"/>
            <a:ext cx="368300" cy="365125"/>
          </a:xfrm>
          <a:prstGeom prst="rect">
            <a:avLst/>
          </a:prstGeom>
          <a:noFill/>
          <a:ln>
            <a:miter lim="800000"/>
            <a:headEnd/>
            <a:tailEnd/>
          </a:ln>
        </p:spPr>
        <p:txBody>
          <a:bodyPr anchor="b"/>
          <a:lstStyle/>
          <a:p>
            <a:pPr algn="r">
              <a:defRPr/>
            </a:pPr>
            <a:fld id="{F4F51132-037B-444A-85CA-AD73DFED08F0}" type="slidenum">
              <a:rPr lang="en-US" sz="1000">
                <a:latin typeface="+mn-lt"/>
                <a:ea typeface="ＭＳ Ｐゴシック" pitchFamily="-105" charset="-128"/>
              </a:rPr>
              <a:pPr algn="r">
                <a:defRPr/>
              </a:pPr>
              <a:t>10</a:t>
            </a:fld>
            <a:endParaRPr lang="en-US" sz="1000" dirty="0">
              <a:latin typeface="+mn-lt"/>
              <a:ea typeface="ＭＳ Ｐゴシック" pitchFamily="-105" charset="-128"/>
            </a:endParaRPr>
          </a:p>
        </p:txBody>
      </p:sp>
      <p:pic>
        <p:nvPicPr>
          <p:cNvPr id="7173" name="Picture 15" descr="Classic White Template A-21"/>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l="18750" t="27779" r="18750" b="47221"/>
          <a:stretch>
            <a:fillRect/>
          </a:stretch>
        </p:blipFill>
        <p:spPr bwMode="auto">
          <a:xfrm>
            <a:off x="180975" y="6280150"/>
            <a:ext cx="1447800" cy="43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Footer Placeholder 1"/>
          <p:cNvSpPr>
            <a:spLocks noGrp="1"/>
          </p:cNvSpPr>
          <p:nvPr>
            <p:ph type="ftr" sz="quarter" idx="10"/>
          </p:nvPr>
        </p:nvSpPr>
        <p:spPr/>
        <p:txBody>
          <a:bodyPr/>
          <a:lstStyle/>
          <a:p>
            <a:pPr>
              <a:defRPr/>
            </a:pPr>
            <a:r>
              <a:rPr lang="en-US" dirty="0" smtClean="0">
                <a:solidFill>
                  <a:srgbClr val="000000"/>
                </a:solidFill>
              </a:rPr>
              <a:t>AGC of America</a:t>
            </a:r>
            <a:endParaRPr lang="en-US" dirty="0">
              <a:solidFill>
                <a:srgbClr val="000000"/>
              </a:solidFill>
            </a:endParaRPr>
          </a:p>
        </p:txBody>
      </p:sp>
    </p:spTree>
    <p:extLst>
      <p:ext uri="{BB962C8B-B14F-4D97-AF65-F5344CB8AC3E}">
        <p14:creationId xmlns:p14="http://schemas.microsoft.com/office/powerpoint/2010/main" val="481713231"/>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body" sz="half" idx="2"/>
          </p:nvPr>
        </p:nvSpPr>
        <p:spPr>
          <a:xfrm>
            <a:off x="182880" y="1916906"/>
            <a:ext cx="4495800" cy="3733800"/>
          </a:xfrm>
        </p:spPr>
        <p:txBody>
          <a:bodyPr/>
          <a:lstStyle/>
          <a:p>
            <a:pPr marL="282575" indent="-282575" eaLnBrk="1" hangingPunct="1">
              <a:spcAft>
                <a:spcPct val="150000"/>
              </a:spcAft>
            </a:pPr>
            <a:r>
              <a:rPr lang="en-US" altLang="en-US" sz="2800" dirty="0" smtClean="0"/>
              <a:t>Over 100 worker deaths occur in roadway work zones from each year</a:t>
            </a:r>
          </a:p>
          <a:p>
            <a:pPr marL="282575" indent="-282575" eaLnBrk="1" hangingPunct="1">
              <a:spcAft>
                <a:spcPct val="150000"/>
              </a:spcAft>
            </a:pPr>
            <a:r>
              <a:rPr lang="en-US" altLang="en-US" sz="2800" dirty="0" smtClean="0"/>
              <a:t>91% of these were vehicle- or equipment- related (traffic or construction vehicle, or both)</a:t>
            </a:r>
          </a:p>
        </p:txBody>
      </p:sp>
      <p:sp>
        <p:nvSpPr>
          <p:cNvPr id="20483" name="Rectangle 3"/>
          <p:cNvSpPr>
            <a:spLocks noGrp="1" noChangeArrowheads="1"/>
          </p:cNvSpPr>
          <p:nvPr>
            <p:ph type="title"/>
          </p:nvPr>
        </p:nvSpPr>
        <p:spPr>
          <a:xfrm>
            <a:off x="1828800" y="609600"/>
            <a:ext cx="7315200" cy="838200"/>
          </a:xfrm>
        </p:spPr>
        <p:txBody>
          <a:bodyPr/>
          <a:lstStyle/>
          <a:p>
            <a:pPr eaLnBrk="1" hangingPunct="1"/>
            <a:r>
              <a:rPr lang="en-US" altLang="en-US" sz="4100" b="1" smtClean="0"/>
              <a:t>Worker Fatalities in Roadway Work Zones</a:t>
            </a:r>
          </a:p>
        </p:txBody>
      </p:sp>
      <p:sp>
        <p:nvSpPr>
          <p:cNvPr id="20484" name="Text Box 4"/>
          <p:cNvSpPr txBox="1">
            <a:spLocks noChangeArrowheads="1"/>
          </p:cNvSpPr>
          <p:nvPr/>
        </p:nvSpPr>
        <p:spPr bwMode="auto">
          <a:xfrm>
            <a:off x="152400" y="6553200"/>
            <a:ext cx="70866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lvl1pPr>
              <a:spcBef>
                <a:spcPct val="20000"/>
              </a:spcBef>
              <a:buClr>
                <a:schemeClr val="bg2"/>
              </a:buClr>
              <a:buSzPct val="75000"/>
              <a:buFont typeface="Wingdings" pitchFamily="2" charset="2"/>
              <a:buChar char="n"/>
              <a:defRPr sz="3200">
                <a:solidFill>
                  <a:schemeClr val="tx1"/>
                </a:solidFill>
                <a:latin typeface="Arial" pitchFamily="34" charset="0"/>
              </a:defRPr>
            </a:lvl1pPr>
            <a:lvl2pPr marL="742950" indent="-285750">
              <a:spcBef>
                <a:spcPct val="20000"/>
              </a:spcBef>
              <a:buClr>
                <a:schemeClr val="accent2"/>
              </a:buClr>
              <a:buSzPct val="80000"/>
              <a:buFont typeface="Wingdings" pitchFamily="2" charset="2"/>
              <a:buChar char="¨"/>
              <a:defRPr sz="2800">
                <a:solidFill>
                  <a:schemeClr val="tx1"/>
                </a:solidFill>
                <a:latin typeface="Arial" pitchFamily="34" charset="0"/>
              </a:defRPr>
            </a:lvl2pPr>
            <a:lvl3pPr marL="1143000" indent="-228600">
              <a:spcBef>
                <a:spcPct val="20000"/>
              </a:spcBef>
              <a:buClr>
                <a:schemeClr val="bg2"/>
              </a:buClr>
              <a:buSzPct val="65000"/>
              <a:buFont typeface="Wingdings" pitchFamily="2" charset="2"/>
              <a:buChar char="n"/>
              <a:defRPr sz="2400">
                <a:solidFill>
                  <a:schemeClr val="tx1"/>
                </a:solidFill>
                <a:latin typeface="Arial" pitchFamily="34" charset="0"/>
              </a:defRPr>
            </a:lvl3pPr>
            <a:lvl4pPr marL="1600200" indent="-228600">
              <a:spcBef>
                <a:spcPct val="20000"/>
              </a:spcBef>
              <a:buClr>
                <a:schemeClr val="accent2"/>
              </a:buClr>
              <a:buSzPct val="70000"/>
              <a:buFont typeface="Wingdings" pitchFamily="2" charset="2"/>
              <a:buChar char="¨"/>
              <a:defRPr sz="2000">
                <a:solidFill>
                  <a:schemeClr val="tx1"/>
                </a:solidFill>
                <a:latin typeface="Arial" pitchFamily="34" charset="0"/>
              </a:defRPr>
            </a:lvl4pPr>
            <a:lvl5pPr marL="2057400" indent="-228600">
              <a:spcBef>
                <a:spcPct val="20000"/>
              </a:spcBef>
              <a:buClr>
                <a:schemeClr val="bg2"/>
              </a:buClr>
              <a:buFont typeface="Wingdings" pitchFamily="2" charset="2"/>
              <a:buChar char="§"/>
              <a:defRPr sz="2000">
                <a:solidFill>
                  <a:schemeClr val="tx1"/>
                </a:solidFill>
                <a:latin typeface="Arial" pitchFamily="34" charset="0"/>
              </a:defRPr>
            </a:lvl5pPr>
            <a:lvl6pPr marL="25146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pitchFamily="34" charset="0"/>
              </a:defRPr>
            </a:lvl6pPr>
            <a:lvl7pPr marL="29718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pitchFamily="34" charset="0"/>
              </a:defRPr>
            </a:lvl7pPr>
            <a:lvl8pPr marL="34290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pitchFamily="34" charset="0"/>
              </a:defRPr>
            </a:lvl8pPr>
            <a:lvl9pPr marL="3886200" indent="-228600" eaLnBrk="0" fontAlgn="base" hangingPunct="0">
              <a:spcBef>
                <a:spcPct val="20000"/>
              </a:spcBef>
              <a:spcAft>
                <a:spcPct val="0"/>
              </a:spcAft>
              <a:buClr>
                <a:schemeClr val="bg2"/>
              </a:buClr>
              <a:buFont typeface="Wingdings" pitchFamily="2" charset="2"/>
              <a:buChar char="§"/>
              <a:defRPr sz="2000">
                <a:solidFill>
                  <a:schemeClr val="tx1"/>
                </a:solidFill>
                <a:latin typeface="Arial" pitchFamily="34" charset="0"/>
              </a:defRPr>
            </a:lvl9pPr>
          </a:lstStyle>
          <a:p>
            <a:pPr fontAlgn="base">
              <a:spcBef>
                <a:spcPct val="50000"/>
              </a:spcBef>
              <a:spcAft>
                <a:spcPct val="0"/>
              </a:spcAft>
              <a:buClrTx/>
              <a:buSzTx/>
              <a:buFontTx/>
              <a:buNone/>
            </a:pPr>
            <a:r>
              <a:rPr lang="en-US" altLang="en-US" sz="1400">
                <a:solidFill>
                  <a:srgbClr val="000000"/>
                </a:solidFill>
                <a:cs typeface="Arial" pitchFamily="34" charset="0"/>
              </a:rPr>
              <a:t>Source: National Institute of Safety and Health (NIOSH), Bureau of Labor Statistics</a:t>
            </a:r>
          </a:p>
        </p:txBody>
      </p:sp>
      <p:pic>
        <p:nvPicPr>
          <p:cNvPr id="20485" name="Picture 9" descr="npo000012"/>
          <p:cNvPicPr>
            <a:picLocks noChangeAspect="1" noChangeArrowheads="1"/>
          </p:cNvPicPr>
          <p:nvPr/>
        </p:nvPicPr>
        <p:blipFill>
          <a:blip r:embed="rId3" cstate="print">
            <a:extLst>
              <a:ext uri="{28A0092B-C50C-407E-A947-70E740481C1C}">
                <a14:useLocalDpi xmlns:a14="http://schemas.microsoft.com/office/drawing/2010/main" val="0"/>
              </a:ext>
            </a:extLst>
          </a:blip>
          <a:srcRect l="4500" r="4500" b="10001"/>
          <a:stretch>
            <a:fillRect/>
          </a:stretch>
        </p:blipFill>
        <p:spPr bwMode="auto">
          <a:xfrm>
            <a:off x="4876800" y="2286000"/>
            <a:ext cx="4038600" cy="2995613"/>
          </a:xfrm>
          <a:prstGeom prst="rect">
            <a:avLst/>
          </a:prstGeom>
          <a:noFill/>
          <a:ln w="9525" algn="ctr">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 name="Footer Placeholder 1"/>
          <p:cNvSpPr>
            <a:spLocks noGrp="1"/>
          </p:cNvSpPr>
          <p:nvPr>
            <p:ph type="ftr" sz="quarter" idx="11"/>
          </p:nvPr>
        </p:nvSpPr>
        <p:spPr/>
        <p:txBody>
          <a:bodyPr/>
          <a:lstStyle/>
          <a:p>
            <a:pPr>
              <a:defRPr/>
            </a:pPr>
            <a:r>
              <a:rPr lang="en-US" smtClean="0">
                <a:solidFill>
                  <a:srgbClr val="000000"/>
                </a:solidFill>
              </a:rPr>
              <a:t>AGC of America</a:t>
            </a:r>
            <a:endParaRPr lang="en-US">
              <a:solidFill>
                <a:srgbClr val="000000"/>
              </a:solidFill>
            </a:endParaRPr>
          </a:p>
        </p:txBody>
      </p:sp>
    </p:spTree>
    <p:extLst>
      <p:ext uri="{BB962C8B-B14F-4D97-AF65-F5344CB8AC3E}">
        <p14:creationId xmlns:p14="http://schemas.microsoft.com/office/powerpoint/2010/main" val="1854191409"/>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idx="4294967295"/>
          </p:nvPr>
        </p:nvSpPr>
        <p:spPr>
          <a:xfrm>
            <a:off x="457200" y="152400"/>
            <a:ext cx="8229600" cy="1143000"/>
          </a:xfrm>
        </p:spPr>
        <p:txBody>
          <a:bodyPr/>
          <a:lstStyle/>
          <a:p>
            <a:pPr eaLnBrk="1" hangingPunct="1"/>
            <a:r>
              <a:rPr lang="en-US" dirty="0" smtClean="0"/>
              <a:t>Disclaimer/Usage Notes</a:t>
            </a:r>
          </a:p>
        </p:txBody>
      </p:sp>
      <p:sp>
        <p:nvSpPr>
          <p:cNvPr id="3075" name="Rectangle 3"/>
          <p:cNvSpPr>
            <a:spLocks noGrp="1" noChangeArrowheads="1"/>
          </p:cNvSpPr>
          <p:nvPr>
            <p:ph type="body" idx="4294967295"/>
          </p:nvPr>
        </p:nvSpPr>
        <p:spPr>
          <a:xfrm>
            <a:off x="228600" y="1143000"/>
            <a:ext cx="8686800" cy="5562600"/>
          </a:xfrm>
        </p:spPr>
        <p:txBody>
          <a:bodyPr/>
          <a:lstStyle/>
          <a:p>
            <a:pPr eaLnBrk="1" hangingPunct="1">
              <a:lnSpc>
                <a:spcPct val="80000"/>
              </a:lnSpc>
            </a:pPr>
            <a:r>
              <a:rPr lang="en-US" sz="2000" i="1" dirty="0" smtClean="0"/>
              <a:t>This material was produced under grant number SH-27677-15-60-F-51      from the Occupational Safety and Health Administration, U.S. Department of Labor. It does not necessarily reflect the views or policies of the U.S. Department of Labor, nor does mention of trade names, commercial products, or organizations imply endorsement by the U.S. Government.  Photos shown in this presentation may depict situations that are not in compliance with applicable OSHA requirements. </a:t>
            </a:r>
          </a:p>
          <a:p>
            <a:pPr eaLnBrk="1" hangingPunct="1">
              <a:lnSpc>
                <a:spcPct val="80000"/>
              </a:lnSpc>
            </a:pPr>
            <a:r>
              <a:rPr lang="en-US" sz="2000" i="1" dirty="0" smtClean="0"/>
              <a:t>It is not the intent of the content developers to provide compliance-based training in this presentation, the intent is more to address hazard awareness in the construction industry, and to recognize the overlapping hazards present in many construction workplaces. </a:t>
            </a:r>
          </a:p>
          <a:p>
            <a:pPr eaLnBrk="1" hangingPunct="1">
              <a:lnSpc>
                <a:spcPct val="80000"/>
              </a:lnSpc>
            </a:pPr>
            <a:r>
              <a:rPr lang="en-US" sz="2000" i="1" dirty="0" smtClean="0"/>
              <a:t>It should NOT be assumed that the suggestions, comments, or recommendations contained herein constitute a thorough review of the applicable standards, nor should discussion of “issues” or “concerns” be construed as a prioritization of hazards or possible controls. Where opinions (“best practices”) have been expressed, it is important to remember that safety issues in general and construction jobsites specifically will require a great deal of site- or hazard-specificity – a “one size fits all” approach is not recommended, nor will it likely be very effective.</a:t>
            </a:r>
          </a:p>
        </p:txBody>
      </p:sp>
      <p:sp>
        <p:nvSpPr>
          <p:cNvPr id="2" name="Footer Placeholder 1"/>
          <p:cNvSpPr>
            <a:spLocks noGrp="1"/>
          </p:cNvSpPr>
          <p:nvPr>
            <p:ph type="ftr" sz="quarter" idx="10"/>
          </p:nvPr>
        </p:nvSpPr>
        <p:spPr/>
        <p:txBody>
          <a:bodyPr/>
          <a:lstStyle/>
          <a:p>
            <a:pPr>
              <a:defRPr/>
            </a:pPr>
            <a:r>
              <a:rPr lang="en-US" smtClean="0">
                <a:solidFill>
                  <a:srgbClr val="000000"/>
                </a:solidFill>
              </a:rPr>
              <a:t>AGC of America</a:t>
            </a:r>
            <a:endParaRPr lang="en-US">
              <a:solidFill>
                <a:srgbClr val="000000"/>
              </a:solidFill>
            </a:endParaRPr>
          </a:p>
        </p:txBody>
      </p:sp>
    </p:spTree>
    <p:extLst>
      <p:ext uri="{BB962C8B-B14F-4D97-AF65-F5344CB8AC3E}">
        <p14:creationId xmlns:p14="http://schemas.microsoft.com/office/powerpoint/2010/main" val="417380564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idx="4294967295"/>
          </p:nvPr>
        </p:nvSpPr>
        <p:spPr>
          <a:xfrm>
            <a:off x="304800" y="228600"/>
            <a:ext cx="8839200" cy="1143000"/>
          </a:xfrm>
        </p:spPr>
        <p:txBody>
          <a:bodyPr/>
          <a:lstStyle/>
          <a:p>
            <a:pPr eaLnBrk="1" hangingPunct="1"/>
            <a:r>
              <a:rPr lang="en-US" dirty="0" smtClean="0"/>
              <a:t>Disclaimer/Usage Notes </a:t>
            </a:r>
            <a:r>
              <a:rPr lang="en-US" sz="3200" dirty="0" smtClean="0"/>
              <a:t>(continued)</a:t>
            </a:r>
          </a:p>
        </p:txBody>
      </p:sp>
      <p:sp>
        <p:nvSpPr>
          <p:cNvPr id="4099" name="Rectangle 3"/>
          <p:cNvSpPr>
            <a:spLocks noGrp="1" noChangeArrowheads="1"/>
          </p:cNvSpPr>
          <p:nvPr>
            <p:ph type="body" idx="4294967295"/>
          </p:nvPr>
        </p:nvSpPr>
        <p:spPr>
          <a:xfrm>
            <a:off x="228600" y="1143000"/>
            <a:ext cx="8686800" cy="5562600"/>
          </a:xfrm>
        </p:spPr>
        <p:txBody>
          <a:bodyPr/>
          <a:lstStyle/>
          <a:p>
            <a:pPr eaLnBrk="1" hangingPunct="1"/>
            <a:r>
              <a:rPr lang="en-US" sz="1800" i="1" dirty="0" smtClean="0"/>
              <a:t>No representation is made as to the thoroughness of the presentation, nor to the exact methods of remediation to be taken. It is understood that site conditions vary constantly, and that the developers of this content cannot be held responsible for safety problems they did not address or could not anticipate, nor those which have been discussed herein or during physical presentation. It is the responsibility of the employer, its subcontractors, and its employees to comply with all pertinent rules and regulations in the jurisdiction in which they work. Copies of all OSHA regulations are available from your local OSHA office, and many pertinent regulations and supporting documents have been provided with this presentation in electronic or printed format. </a:t>
            </a:r>
          </a:p>
          <a:p>
            <a:pPr eaLnBrk="1" hangingPunct="1"/>
            <a:r>
              <a:rPr lang="en-US" sz="1800" i="1" dirty="0" smtClean="0"/>
              <a:t>It is assumed that individuals using this presentation or content to augment their training programs will be “qualified” to do so, and that said presenters will be otherwise prepared to answer questions, solve problems, and discuss issues with their audiences.</a:t>
            </a:r>
          </a:p>
          <a:p>
            <a:pPr eaLnBrk="1" hangingPunct="1"/>
            <a:r>
              <a:rPr lang="en-US" sz="1800" i="1" dirty="0" smtClean="0"/>
              <a:t>Areas of particular concern (or especially suited to discussion) have additional information provided in the “notes” section of slides throughout the program…as a presenter, you should be prepared to discuss all of the potential issues/concerns, or problems inherent in those photos particularly.</a:t>
            </a:r>
          </a:p>
        </p:txBody>
      </p:sp>
      <p:sp>
        <p:nvSpPr>
          <p:cNvPr id="2" name="Footer Placeholder 1"/>
          <p:cNvSpPr>
            <a:spLocks noGrp="1"/>
          </p:cNvSpPr>
          <p:nvPr>
            <p:ph type="ftr" sz="quarter" idx="10"/>
          </p:nvPr>
        </p:nvSpPr>
        <p:spPr/>
        <p:txBody>
          <a:bodyPr/>
          <a:lstStyle/>
          <a:p>
            <a:pPr>
              <a:defRPr/>
            </a:pPr>
            <a:r>
              <a:rPr lang="en-US" smtClean="0">
                <a:solidFill>
                  <a:srgbClr val="000000"/>
                </a:solidFill>
              </a:rPr>
              <a:t>AGC of America</a:t>
            </a:r>
            <a:endParaRPr lang="en-US">
              <a:solidFill>
                <a:srgbClr val="000000"/>
              </a:solidFill>
            </a:endParaRPr>
          </a:p>
        </p:txBody>
      </p:sp>
    </p:spTree>
    <p:extLst>
      <p:ext uri="{BB962C8B-B14F-4D97-AF65-F5344CB8AC3E}">
        <p14:creationId xmlns:p14="http://schemas.microsoft.com/office/powerpoint/2010/main" val="275976010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Learning Objectives</a:t>
            </a:r>
            <a:endParaRPr lang="en-US" dirty="0"/>
          </a:p>
        </p:txBody>
      </p:sp>
      <p:sp>
        <p:nvSpPr>
          <p:cNvPr id="3" name="Content Placeholder 2"/>
          <p:cNvSpPr>
            <a:spLocks noGrp="1"/>
          </p:cNvSpPr>
          <p:nvPr>
            <p:ph idx="1"/>
          </p:nvPr>
        </p:nvSpPr>
        <p:spPr/>
        <p:txBody>
          <a:bodyPr/>
          <a:lstStyle/>
          <a:p>
            <a:r>
              <a:rPr lang="en-US" dirty="0" smtClean="0"/>
              <a:t>Understand employee rights and employer responsibilities</a:t>
            </a:r>
          </a:p>
          <a:p>
            <a:r>
              <a:rPr lang="en-US" dirty="0" smtClean="0"/>
              <a:t>Identify OSHA requirements in the construction industry for:</a:t>
            </a:r>
          </a:p>
          <a:p>
            <a:pPr lvl="1"/>
            <a:r>
              <a:rPr lang="en-US" dirty="0" smtClean="0"/>
              <a:t>Use of heavy equipment</a:t>
            </a:r>
          </a:p>
          <a:p>
            <a:pPr lvl="1"/>
            <a:r>
              <a:rPr lang="en-US" dirty="0" smtClean="0"/>
              <a:t>Roadway zones </a:t>
            </a:r>
          </a:p>
          <a:p>
            <a:pPr lvl="1"/>
            <a:r>
              <a:rPr lang="en-US" dirty="0" smtClean="0"/>
              <a:t>Crane management </a:t>
            </a:r>
          </a:p>
        </p:txBody>
      </p:sp>
      <p:sp>
        <p:nvSpPr>
          <p:cNvPr id="4" name="Footer Placeholder 3"/>
          <p:cNvSpPr>
            <a:spLocks noGrp="1"/>
          </p:cNvSpPr>
          <p:nvPr>
            <p:ph type="ftr" sz="quarter" idx="10"/>
          </p:nvPr>
        </p:nvSpPr>
        <p:spPr/>
        <p:txBody>
          <a:bodyPr/>
          <a:lstStyle/>
          <a:p>
            <a:pPr>
              <a:defRPr/>
            </a:pPr>
            <a:r>
              <a:rPr lang="en-US" dirty="0" smtClean="0">
                <a:solidFill>
                  <a:srgbClr val="000000"/>
                </a:solidFill>
              </a:rPr>
              <a:t>AGC of America</a:t>
            </a:r>
            <a:endParaRPr lang="en-US" dirty="0">
              <a:solidFill>
                <a:srgbClr val="000000"/>
              </a:solidFill>
            </a:endParaRPr>
          </a:p>
        </p:txBody>
      </p:sp>
    </p:spTree>
    <p:extLst>
      <p:ext uri="{BB962C8B-B14F-4D97-AF65-F5344CB8AC3E}">
        <p14:creationId xmlns:p14="http://schemas.microsoft.com/office/powerpoint/2010/main" val="113833354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Learning Objectives(</a:t>
            </a:r>
            <a:r>
              <a:rPr lang="en-US" dirty="0" err="1" smtClean="0"/>
              <a:t>con’t</a:t>
            </a:r>
            <a:r>
              <a:rPr lang="en-US" dirty="0" smtClean="0"/>
              <a:t>)</a:t>
            </a:r>
            <a:endParaRPr lang="en-US" dirty="0"/>
          </a:p>
        </p:txBody>
      </p:sp>
      <p:sp>
        <p:nvSpPr>
          <p:cNvPr id="3" name="Content Placeholder 2"/>
          <p:cNvSpPr>
            <a:spLocks noGrp="1"/>
          </p:cNvSpPr>
          <p:nvPr>
            <p:ph idx="1"/>
          </p:nvPr>
        </p:nvSpPr>
        <p:spPr/>
        <p:txBody>
          <a:bodyPr/>
          <a:lstStyle/>
          <a:p>
            <a:r>
              <a:rPr lang="en-US" dirty="0"/>
              <a:t>Recognize hazards related </a:t>
            </a:r>
            <a:r>
              <a:rPr lang="en-US" dirty="0" smtClean="0"/>
              <a:t>to:</a:t>
            </a:r>
          </a:p>
          <a:p>
            <a:pPr lvl="1"/>
            <a:r>
              <a:rPr lang="en-US" dirty="0" smtClean="0"/>
              <a:t>Equipment operations including workers on foot, backing incidents, maintenance, and power line clearances.</a:t>
            </a:r>
          </a:p>
          <a:p>
            <a:pPr lvl="1"/>
            <a:r>
              <a:rPr lang="en-US" dirty="0" smtClean="0"/>
              <a:t>Working </a:t>
            </a:r>
            <a:r>
              <a:rPr lang="en-US" dirty="0"/>
              <a:t>around </a:t>
            </a:r>
            <a:r>
              <a:rPr lang="en-US" dirty="0" smtClean="0"/>
              <a:t>traffic, struck-by issues, signage and traffic flagging. </a:t>
            </a:r>
          </a:p>
          <a:p>
            <a:pPr lvl="1"/>
            <a:r>
              <a:rPr lang="en-US" dirty="0" smtClean="0"/>
              <a:t>Working </a:t>
            </a:r>
            <a:r>
              <a:rPr lang="en-US" dirty="0"/>
              <a:t>around </a:t>
            </a:r>
            <a:r>
              <a:rPr lang="en-US" dirty="0" smtClean="0"/>
              <a:t>cranes including ground support, inspections, basic operations, power lines, signal person and operator qualifications</a:t>
            </a:r>
            <a:endParaRPr lang="en-US" dirty="0"/>
          </a:p>
          <a:p>
            <a:endParaRPr lang="en-US" dirty="0"/>
          </a:p>
        </p:txBody>
      </p:sp>
      <p:sp>
        <p:nvSpPr>
          <p:cNvPr id="4" name="Footer Placeholder 3"/>
          <p:cNvSpPr>
            <a:spLocks noGrp="1"/>
          </p:cNvSpPr>
          <p:nvPr>
            <p:ph type="ftr" sz="quarter" idx="10"/>
          </p:nvPr>
        </p:nvSpPr>
        <p:spPr/>
        <p:txBody>
          <a:bodyPr/>
          <a:lstStyle/>
          <a:p>
            <a:pPr>
              <a:defRPr/>
            </a:pPr>
            <a:r>
              <a:rPr lang="en-US" smtClean="0">
                <a:solidFill>
                  <a:srgbClr val="000000"/>
                </a:solidFill>
              </a:rPr>
              <a:t>AGC of America</a:t>
            </a:r>
            <a:endParaRPr lang="en-US">
              <a:solidFill>
                <a:srgbClr val="000000"/>
              </a:solidFill>
            </a:endParaRPr>
          </a:p>
        </p:txBody>
      </p:sp>
    </p:spTree>
    <p:extLst>
      <p:ext uri="{BB962C8B-B14F-4D97-AF65-F5344CB8AC3E}">
        <p14:creationId xmlns:p14="http://schemas.microsoft.com/office/powerpoint/2010/main" val="28642797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4"/>
          <p:cNvSpPr>
            <a:spLocks noGrp="1"/>
          </p:cNvSpPr>
          <p:nvPr>
            <p:ph type="title" idx="4294967295"/>
          </p:nvPr>
        </p:nvSpPr>
        <p:spPr>
          <a:xfrm>
            <a:off x="457200" y="152400"/>
            <a:ext cx="8229600" cy="1143000"/>
          </a:xfrm>
        </p:spPr>
        <p:txBody>
          <a:bodyPr/>
          <a:lstStyle/>
          <a:p>
            <a:pPr eaLnBrk="1" hangingPunct="1"/>
            <a:r>
              <a:rPr lang="en-US" dirty="0" smtClean="0"/>
              <a:t>Your Rights Under OSHA</a:t>
            </a:r>
          </a:p>
        </p:txBody>
      </p:sp>
      <p:sp>
        <p:nvSpPr>
          <p:cNvPr id="5123" name="Content Placeholder 1"/>
          <p:cNvSpPr>
            <a:spLocks noGrp="1"/>
          </p:cNvSpPr>
          <p:nvPr>
            <p:ph idx="4294967295"/>
          </p:nvPr>
        </p:nvSpPr>
        <p:spPr>
          <a:xfrm>
            <a:off x="228600" y="1143000"/>
            <a:ext cx="8763000" cy="4525963"/>
          </a:xfrm>
        </p:spPr>
        <p:txBody>
          <a:bodyPr/>
          <a:lstStyle/>
          <a:p>
            <a:pPr marL="365125" indent="-255588" eaLnBrk="1" hangingPunct="1"/>
            <a:r>
              <a:rPr lang="en-US" b="1" dirty="0" smtClean="0"/>
              <a:t>You have the right to:</a:t>
            </a:r>
          </a:p>
          <a:p>
            <a:pPr marL="620713" lvl="1" indent="-228600" eaLnBrk="1" hangingPunct="1"/>
            <a:r>
              <a:rPr lang="en-US" sz="2400" dirty="0" smtClean="0"/>
              <a:t>A safe and healthful workplace </a:t>
            </a:r>
            <a:endParaRPr lang="en-US" sz="2400" b="1" dirty="0" smtClean="0"/>
          </a:p>
          <a:p>
            <a:pPr marL="620713" lvl="1" indent="-228600" eaLnBrk="1" hangingPunct="1"/>
            <a:r>
              <a:rPr lang="en-US" sz="2400" dirty="0" smtClean="0"/>
              <a:t>Know about hazardous chemicals</a:t>
            </a:r>
            <a:endParaRPr lang="en-US" sz="2400" b="1" dirty="0" smtClean="0"/>
          </a:p>
          <a:p>
            <a:pPr marL="620713" lvl="1" indent="-228600" eaLnBrk="1" hangingPunct="1"/>
            <a:r>
              <a:rPr lang="en-US" sz="2400" dirty="0" smtClean="0"/>
              <a:t>Information about injuries and illnesses in your workplace </a:t>
            </a:r>
            <a:endParaRPr lang="en-US" sz="2400" b="1" dirty="0" smtClean="0"/>
          </a:p>
          <a:p>
            <a:pPr marL="620713" lvl="1" indent="-228600" eaLnBrk="1" hangingPunct="1"/>
            <a:r>
              <a:rPr lang="en-US" sz="2400" dirty="0" smtClean="0"/>
              <a:t>Complain or request hazard correction from employer </a:t>
            </a:r>
            <a:endParaRPr lang="en-US" sz="2400" b="1" dirty="0" smtClean="0"/>
          </a:p>
          <a:p>
            <a:pPr marL="620713" lvl="1" indent="-228600" eaLnBrk="1" hangingPunct="1"/>
            <a:r>
              <a:rPr lang="en-US" sz="2400" dirty="0" smtClean="0"/>
              <a:t>Training</a:t>
            </a:r>
            <a:endParaRPr lang="en-US" sz="2400" b="1" dirty="0" smtClean="0"/>
          </a:p>
          <a:p>
            <a:pPr marL="620713" lvl="1" indent="-228600" eaLnBrk="1" hangingPunct="1"/>
            <a:r>
              <a:rPr lang="en-US" sz="2400" dirty="0" smtClean="0"/>
              <a:t>Hazard exposure and medical records</a:t>
            </a:r>
            <a:endParaRPr lang="en-US" sz="2400" b="1" dirty="0" smtClean="0"/>
          </a:p>
          <a:p>
            <a:pPr marL="620713" lvl="1" indent="-228600" eaLnBrk="1" hangingPunct="1"/>
            <a:r>
              <a:rPr lang="en-US" sz="2400" dirty="0" smtClean="0"/>
              <a:t>File a complaint with OSHA</a:t>
            </a:r>
            <a:endParaRPr lang="en-US" sz="2400" b="1" dirty="0" smtClean="0"/>
          </a:p>
          <a:p>
            <a:pPr marL="620713" lvl="1" indent="-228600" eaLnBrk="1" hangingPunct="1"/>
            <a:r>
              <a:rPr lang="en-US" sz="2400" dirty="0" smtClean="0"/>
              <a:t>Participate in an OSHA inspection</a:t>
            </a:r>
            <a:endParaRPr lang="en-US" sz="2400" b="1" dirty="0" smtClean="0"/>
          </a:p>
          <a:p>
            <a:pPr marL="620713" lvl="1" indent="-228600" eaLnBrk="1" hangingPunct="1"/>
            <a:r>
              <a:rPr lang="en-US" sz="2400" dirty="0" smtClean="0"/>
              <a:t>Be free from retaliation for exercising safety and health rights</a:t>
            </a:r>
          </a:p>
        </p:txBody>
      </p:sp>
      <p:sp>
        <p:nvSpPr>
          <p:cNvPr id="12292" name="Slide Number Placeholder 3"/>
          <p:cNvSpPr txBox="1">
            <a:spLocks noGrp="1"/>
          </p:cNvSpPr>
          <p:nvPr/>
        </p:nvSpPr>
        <p:spPr bwMode="auto">
          <a:xfrm>
            <a:off x="8647113" y="6408738"/>
            <a:ext cx="366712" cy="365125"/>
          </a:xfrm>
          <a:prstGeom prst="rect">
            <a:avLst/>
          </a:prstGeom>
          <a:noFill/>
          <a:ln>
            <a:miter lim="800000"/>
            <a:headEnd/>
            <a:tailEnd/>
          </a:ln>
        </p:spPr>
        <p:txBody>
          <a:bodyPr anchor="b"/>
          <a:lstStyle/>
          <a:p>
            <a:pPr algn="r">
              <a:defRPr/>
            </a:pPr>
            <a:fld id="{8E647042-265F-430E-B41A-EB361EB652E0}" type="slidenum">
              <a:rPr lang="en-US" sz="1000">
                <a:latin typeface="+mn-lt"/>
                <a:ea typeface="ＭＳ Ｐゴシック" pitchFamily="-105" charset="-128"/>
              </a:rPr>
              <a:pPr algn="r">
                <a:defRPr/>
              </a:pPr>
              <a:t>6</a:t>
            </a:fld>
            <a:endParaRPr lang="en-US" sz="1000" dirty="0">
              <a:latin typeface="+mn-lt"/>
              <a:ea typeface="ＭＳ Ｐゴシック" pitchFamily="-105" charset="-128"/>
            </a:endParaRPr>
          </a:p>
        </p:txBody>
      </p:sp>
      <p:pic>
        <p:nvPicPr>
          <p:cNvPr id="5125" name="Picture 15" descr="Classic White Template A-21"/>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l="18750" t="27779" r="18750" b="47221"/>
          <a:stretch>
            <a:fillRect/>
          </a:stretch>
        </p:blipFill>
        <p:spPr bwMode="auto">
          <a:xfrm>
            <a:off x="180975" y="6280150"/>
            <a:ext cx="1447800" cy="43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Footer Placeholder 1"/>
          <p:cNvSpPr>
            <a:spLocks noGrp="1"/>
          </p:cNvSpPr>
          <p:nvPr>
            <p:ph type="ftr" sz="quarter" idx="10"/>
          </p:nvPr>
        </p:nvSpPr>
        <p:spPr/>
        <p:txBody>
          <a:bodyPr/>
          <a:lstStyle/>
          <a:p>
            <a:pPr>
              <a:defRPr/>
            </a:pPr>
            <a:r>
              <a:rPr lang="en-US" smtClean="0">
                <a:solidFill>
                  <a:srgbClr val="000000"/>
                </a:solidFill>
              </a:rPr>
              <a:t>AGC of America</a:t>
            </a:r>
            <a:endParaRPr lang="en-US">
              <a:solidFill>
                <a:srgbClr val="000000"/>
              </a:solidFill>
            </a:endParaRPr>
          </a:p>
        </p:txBody>
      </p:sp>
    </p:spTree>
    <p:extLst>
      <p:ext uri="{BB962C8B-B14F-4D97-AF65-F5344CB8AC3E}">
        <p14:creationId xmlns:p14="http://schemas.microsoft.com/office/powerpoint/2010/main" val="452502782"/>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5"/>
          <p:cNvSpPr>
            <a:spLocks noGrp="1" noChangeArrowheads="1"/>
          </p:cNvSpPr>
          <p:nvPr>
            <p:ph type="title"/>
          </p:nvPr>
        </p:nvSpPr>
        <p:spPr/>
        <p:txBody>
          <a:bodyPr/>
          <a:lstStyle/>
          <a:p>
            <a:pPr eaLnBrk="1" hangingPunct="1"/>
            <a:r>
              <a:rPr lang="en-US" dirty="0" smtClean="0"/>
              <a:t>Employer Responsibilities</a:t>
            </a:r>
          </a:p>
        </p:txBody>
      </p:sp>
      <p:sp>
        <p:nvSpPr>
          <p:cNvPr id="6147" name="Content Placeholder 1"/>
          <p:cNvSpPr>
            <a:spLocks noGrp="1"/>
          </p:cNvSpPr>
          <p:nvPr>
            <p:ph type="body" sz="half" idx="1"/>
          </p:nvPr>
        </p:nvSpPr>
        <p:spPr>
          <a:xfrm>
            <a:off x="457200" y="1600200"/>
            <a:ext cx="8077200" cy="4525963"/>
          </a:xfrm>
        </p:spPr>
        <p:txBody>
          <a:bodyPr/>
          <a:lstStyle/>
          <a:p>
            <a:pPr marL="365125" indent="-255588" eaLnBrk="1" hangingPunct="1"/>
            <a:r>
              <a:rPr lang="en-US" sz="2000" dirty="0" smtClean="0"/>
              <a:t>Provide a workplace free from recognized hazards and comply with OSHA standards</a:t>
            </a:r>
            <a:endParaRPr lang="en-US" sz="2000" b="1" dirty="0" smtClean="0"/>
          </a:p>
          <a:p>
            <a:pPr marL="365125" indent="-255588" eaLnBrk="1" hangingPunct="1"/>
            <a:r>
              <a:rPr lang="en-US" sz="2000" dirty="0" smtClean="0"/>
              <a:t>Provide training required by OSHA standards</a:t>
            </a:r>
            <a:endParaRPr lang="en-US" sz="2000" b="1" dirty="0" smtClean="0"/>
          </a:p>
          <a:p>
            <a:pPr marL="365125" indent="-255588" eaLnBrk="1" hangingPunct="1"/>
            <a:r>
              <a:rPr lang="en-US" sz="2000" dirty="0" smtClean="0"/>
              <a:t>Keep records of injuries and illnesses</a:t>
            </a:r>
            <a:endParaRPr lang="en-US" sz="2000" b="1" dirty="0" smtClean="0"/>
          </a:p>
          <a:p>
            <a:pPr marL="365125" indent="-255588" eaLnBrk="1" hangingPunct="1"/>
            <a:r>
              <a:rPr lang="en-US" sz="2000" dirty="0" smtClean="0"/>
              <a:t>Provide medical exams when required by OSHA standards and provide workers access to their exposure and medical records</a:t>
            </a:r>
            <a:endParaRPr lang="en-US" sz="2000" b="1" dirty="0" smtClean="0"/>
          </a:p>
          <a:p>
            <a:pPr marL="365125" indent="-255588" eaLnBrk="1" hangingPunct="1"/>
            <a:r>
              <a:rPr lang="en-US" sz="2000" dirty="0" smtClean="0"/>
              <a:t>Not discriminate against workers who exercise their rights under the Act (Section 11(c))</a:t>
            </a:r>
            <a:endParaRPr lang="en-US" sz="2000" b="1" dirty="0" smtClean="0"/>
          </a:p>
          <a:p>
            <a:pPr marL="365125" indent="-255588" eaLnBrk="1" hangingPunct="1"/>
            <a:r>
              <a:rPr lang="en-US" sz="2000" dirty="0" smtClean="0"/>
              <a:t>Post OSHA citations and abatement verification notices</a:t>
            </a:r>
            <a:endParaRPr lang="en-US" sz="2000" b="1" dirty="0" smtClean="0"/>
          </a:p>
          <a:p>
            <a:pPr marL="365125" indent="-255588" eaLnBrk="1" hangingPunct="1"/>
            <a:r>
              <a:rPr lang="en-US" sz="2000" dirty="0" smtClean="0"/>
              <a:t>Provide and pay for PPE</a:t>
            </a:r>
          </a:p>
        </p:txBody>
      </p:sp>
      <p:sp>
        <p:nvSpPr>
          <p:cNvPr id="25604" name="Slide Number Placeholder 3"/>
          <p:cNvSpPr txBox="1">
            <a:spLocks noGrp="1"/>
          </p:cNvSpPr>
          <p:nvPr/>
        </p:nvSpPr>
        <p:spPr bwMode="auto">
          <a:xfrm>
            <a:off x="8647113" y="6408738"/>
            <a:ext cx="368300" cy="365125"/>
          </a:xfrm>
          <a:prstGeom prst="rect">
            <a:avLst/>
          </a:prstGeom>
          <a:noFill/>
          <a:ln>
            <a:miter lim="800000"/>
            <a:headEnd/>
            <a:tailEnd/>
          </a:ln>
        </p:spPr>
        <p:txBody>
          <a:bodyPr anchor="b"/>
          <a:lstStyle/>
          <a:p>
            <a:pPr algn="r">
              <a:defRPr/>
            </a:pPr>
            <a:fld id="{F381D323-3CD9-42F1-826A-F55ECDEF48C0}" type="slidenum">
              <a:rPr lang="en-US" sz="1000">
                <a:latin typeface="+mn-lt"/>
                <a:ea typeface="ＭＳ Ｐゴシック" pitchFamily="-105" charset="-128"/>
              </a:rPr>
              <a:pPr algn="r">
                <a:defRPr/>
              </a:pPr>
              <a:t>7</a:t>
            </a:fld>
            <a:endParaRPr lang="en-US" sz="1000" dirty="0">
              <a:latin typeface="+mn-lt"/>
              <a:ea typeface="ＭＳ Ｐゴシック" pitchFamily="-105" charset="-128"/>
            </a:endParaRPr>
          </a:p>
        </p:txBody>
      </p:sp>
      <p:pic>
        <p:nvPicPr>
          <p:cNvPr id="6149" name="Picture 15" descr="Classic White Template A-21"/>
          <p:cNvPicPr>
            <a:picLocks noGrp="1" noChangeAspect="1" noChangeArrowheads="1"/>
          </p:cNvPicPr>
          <p:nvPr>
            <p:ph sz="half" idx="2"/>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l="18750" t="27779" r="18750" b="47221"/>
          <a:stretch>
            <a:fillRect/>
          </a:stretch>
        </p:blipFill>
        <p:spPr>
          <a:xfrm>
            <a:off x="381000" y="6172200"/>
            <a:ext cx="1676400" cy="44608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 name="Footer Placeholder 1"/>
          <p:cNvSpPr>
            <a:spLocks noGrp="1"/>
          </p:cNvSpPr>
          <p:nvPr>
            <p:ph type="ftr" sz="quarter" idx="10"/>
          </p:nvPr>
        </p:nvSpPr>
        <p:spPr/>
        <p:txBody>
          <a:bodyPr/>
          <a:lstStyle/>
          <a:p>
            <a:pPr>
              <a:defRPr/>
            </a:pPr>
            <a:r>
              <a:rPr lang="en-US" smtClean="0">
                <a:solidFill>
                  <a:srgbClr val="000000"/>
                </a:solidFill>
              </a:rPr>
              <a:t>AGC of America</a:t>
            </a:r>
            <a:endParaRPr lang="en-US">
              <a:solidFill>
                <a:srgbClr val="000000"/>
              </a:solidFill>
            </a:endParaRPr>
          </a:p>
        </p:txBody>
      </p:sp>
    </p:spTree>
    <p:extLst>
      <p:ext uri="{BB962C8B-B14F-4D97-AF65-F5344CB8AC3E}">
        <p14:creationId xmlns:p14="http://schemas.microsoft.com/office/powerpoint/2010/main" val="1407542723"/>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p:cNvSpPr>
            <a:spLocks noGrp="1" noChangeArrowheads="1"/>
          </p:cNvSpPr>
          <p:nvPr>
            <p:ph type="title"/>
          </p:nvPr>
        </p:nvSpPr>
        <p:spPr>
          <a:xfrm>
            <a:off x="180975" y="274638"/>
            <a:ext cx="8505825" cy="1143000"/>
          </a:xfrm>
        </p:spPr>
        <p:txBody>
          <a:bodyPr/>
          <a:lstStyle/>
          <a:p>
            <a:pPr eaLnBrk="1" hangingPunct="1"/>
            <a:r>
              <a:rPr lang="en-US" sz="4000" dirty="0" smtClean="0"/>
              <a:t>Complain or Request Corrections</a:t>
            </a:r>
          </a:p>
        </p:txBody>
      </p:sp>
      <p:sp>
        <p:nvSpPr>
          <p:cNvPr id="7171" name="Content Placeholder 1"/>
          <p:cNvSpPr>
            <a:spLocks noGrp="1"/>
          </p:cNvSpPr>
          <p:nvPr>
            <p:ph type="body" idx="1"/>
          </p:nvPr>
        </p:nvSpPr>
        <p:spPr>
          <a:xfrm>
            <a:off x="457200" y="1447800"/>
            <a:ext cx="8229600" cy="4525963"/>
          </a:xfrm>
        </p:spPr>
        <p:txBody>
          <a:bodyPr/>
          <a:lstStyle/>
          <a:p>
            <a:pPr marL="365125" indent="-255588" eaLnBrk="1" hangingPunct="1">
              <a:lnSpc>
                <a:spcPct val="90000"/>
              </a:lnSpc>
            </a:pPr>
            <a:r>
              <a:rPr lang="en-US" sz="2800" dirty="0" smtClean="0"/>
              <a:t>Workers may bring up safety and health concerns in the workplace to their employers without fear of discharge or discrimination, as long as the complaint is made in good faith. </a:t>
            </a:r>
          </a:p>
          <a:p>
            <a:pPr marL="365125" indent="-255588" eaLnBrk="1" hangingPunct="1">
              <a:lnSpc>
                <a:spcPct val="90000"/>
              </a:lnSpc>
            </a:pPr>
            <a:r>
              <a:rPr lang="en-US" sz="2800" dirty="0" smtClean="0"/>
              <a:t>Workers may file a complaint with OSHA if they believe a violation of a safety or health standard, or an imminent danger situation, exists in the workplace. </a:t>
            </a:r>
          </a:p>
          <a:p>
            <a:pPr marL="365125" indent="-255588" eaLnBrk="1" hangingPunct="1">
              <a:lnSpc>
                <a:spcPct val="90000"/>
              </a:lnSpc>
            </a:pPr>
            <a:r>
              <a:rPr lang="en-US" sz="2800" dirty="0" smtClean="0"/>
              <a:t>OSHA regulations protect workers who complain to their employer about unsafe or unhealthful conditions in the workplace. </a:t>
            </a:r>
          </a:p>
        </p:txBody>
      </p:sp>
      <p:sp>
        <p:nvSpPr>
          <p:cNvPr id="18436" name="Slide Number Placeholder 3"/>
          <p:cNvSpPr txBox="1">
            <a:spLocks noGrp="1"/>
          </p:cNvSpPr>
          <p:nvPr/>
        </p:nvSpPr>
        <p:spPr bwMode="auto">
          <a:xfrm>
            <a:off x="8647113" y="6408738"/>
            <a:ext cx="368300" cy="365125"/>
          </a:xfrm>
          <a:prstGeom prst="rect">
            <a:avLst/>
          </a:prstGeom>
          <a:noFill/>
          <a:ln>
            <a:miter lim="800000"/>
            <a:headEnd/>
            <a:tailEnd/>
          </a:ln>
        </p:spPr>
        <p:txBody>
          <a:bodyPr anchor="b"/>
          <a:lstStyle/>
          <a:p>
            <a:pPr algn="r">
              <a:defRPr/>
            </a:pPr>
            <a:fld id="{F4F51132-037B-444A-85CA-AD73DFED08F0}" type="slidenum">
              <a:rPr lang="en-US" sz="1000">
                <a:latin typeface="+mn-lt"/>
                <a:ea typeface="ＭＳ Ｐゴシック" pitchFamily="-105" charset="-128"/>
              </a:rPr>
              <a:pPr algn="r">
                <a:defRPr/>
              </a:pPr>
              <a:t>8</a:t>
            </a:fld>
            <a:endParaRPr lang="en-US" sz="1000" dirty="0">
              <a:latin typeface="+mn-lt"/>
              <a:ea typeface="ＭＳ Ｐゴシック" pitchFamily="-105" charset="-128"/>
            </a:endParaRPr>
          </a:p>
        </p:txBody>
      </p:sp>
      <p:pic>
        <p:nvPicPr>
          <p:cNvPr id="7173" name="Picture 15" descr="Classic White Template A-21"/>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l="18750" t="27779" r="18750" b="47221"/>
          <a:stretch>
            <a:fillRect/>
          </a:stretch>
        </p:blipFill>
        <p:spPr bwMode="auto">
          <a:xfrm>
            <a:off x="180975" y="6280150"/>
            <a:ext cx="1447800" cy="43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Footer Placeholder 1"/>
          <p:cNvSpPr>
            <a:spLocks noGrp="1"/>
          </p:cNvSpPr>
          <p:nvPr>
            <p:ph type="ftr" sz="quarter" idx="10"/>
          </p:nvPr>
        </p:nvSpPr>
        <p:spPr/>
        <p:txBody>
          <a:bodyPr/>
          <a:lstStyle/>
          <a:p>
            <a:pPr>
              <a:defRPr/>
            </a:pPr>
            <a:r>
              <a:rPr lang="en-US" smtClean="0">
                <a:solidFill>
                  <a:srgbClr val="000000"/>
                </a:solidFill>
              </a:rPr>
              <a:t>AGC of America</a:t>
            </a:r>
            <a:endParaRPr lang="en-US">
              <a:solidFill>
                <a:srgbClr val="000000"/>
              </a:solidFill>
            </a:endParaRPr>
          </a:p>
        </p:txBody>
      </p:sp>
    </p:spTree>
    <p:extLst>
      <p:ext uri="{BB962C8B-B14F-4D97-AF65-F5344CB8AC3E}">
        <p14:creationId xmlns:p14="http://schemas.microsoft.com/office/powerpoint/2010/main" val="2355060884"/>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p:cNvSpPr>
            <a:spLocks noGrp="1" noChangeArrowheads="1"/>
          </p:cNvSpPr>
          <p:nvPr>
            <p:ph type="title"/>
          </p:nvPr>
        </p:nvSpPr>
        <p:spPr>
          <a:xfrm>
            <a:off x="180975" y="274638"/>
            <a:ext cx="8505825" cy="1143000"/>
          </a:xfrm>
        </p:spPr>
        <p:txBody>
          <a:bodyPr/>
          <a:lstStyle/>
          <a:p>
            <a:pPr eaLnBrk="1" hangingPunct="1"/>
            <a:r>
              <a:rPr lang="en-US" sz="3600" dirty="0" smtClean="0"/>
              <a:t>Complain or Request Corrections (cont.) </a:t>
            </a:r>
          </a:p>
        </p:txBody>
      </p:sp>
      <p:sp>
        <p:nvSpPr>
          <p:cNvPr id="7171" name="Content Placeholder 1"/>
          <p:cNvSpPr>
            <a:spLocks noGrp="1"/>
          </p:cNvSpPr>
          <p:nvPr>
            <p:ph type="body" idx="1"/>
          </p:nvPr>
        </p:nvSpPr>
        <p:spPr>
          <a:xfrm>
            <a:off x="457200" y="1447800"/>
            <a:ext cx="8229600" cy="4525963"/>
          </a:xfrm>
        </p:spPr>
        <p:txBody>
          <a:bodyPr/>
          <a:lstStyle/>
          <a:p>
            <a:pPr marL="365125" indent="-255588" eaLnBrk="1" hangingPunct="1">
              <a:lnSpc>
                <a:spcPct val="90000"/>
              </a:lnSpc>
            </a:pPr>
            <a:r>
              <a:rPr lang="en-US" sz="2800" dirty="0" smtClean="0"/>
              <a:t>Workers may request that their name not be revealed to the employer. </a:t>
            </a:r>
          </a:p>
          <a:p>
            <a:pPr marL="365125" indent="-255588" eaLnBrk="1" hangingPunct="1">
              <a:lnSpc>
                <a:spcPct val="90000"/>
              </a:lnSpc>
            </a:pPr>
            <a:r>
              <a:rPr lang="en-US" sz="2800" dirty="0" smtClean="0"/>
              <a:t>If a worker files a complaint, they have the right to find out OSHA’s action on the complaint and request a review if an inspection is not made.</a:t>
            </a:r>
          </a:p>
          <a:p>
            <a:pPr marL="365125" indent="-255588" eaLnBrk="1" hangingPunct="1">
              <a:lnSpc>
                <a:spcPct val="90000"/>
              </a:lnSpc>
            </a:pPr>
            <a:r>
              <a:rPr lang="en-US" sz="2800" dirty="0" smtClean="0"/>
              <a:t>More information on workers rights and filing complaints can be found on the OSHA website at </a:t>
            </a:r>
            <a:r>
              <a:rPr lang="en-US" sz="2800" dirty="0" smtClean="0">
                <a:hlinkClick r:id="rId2"/>
              </a:rPr>
              <a:t>www.osha.gov/as/opa/worker/complain.html</a:t>
            </a:r>
            <a:r>
              <a:rPr lang="en-US" sz="2800" dirty="0" smtClean="0"/>
              <a:t> </a:t>
            </a:r>
          </a:p>
          <a:p>
            <a:pPr marL="365125" indent="-255588" eaLnBrk="1" hangingPunct="1">
              <a:lnSpc>
                <a:spcPct val="90000"/>
              </a:lnSpc>
            </a:pPr>
            <a:r>
              <a:rPr lang="en-US" sz="2800" dirty="0" smtClean="0"/>
              <a:t>NOTE: Often the best and fastest way to get a hazard corrected is to notify your supervisor or employer. </a:t>
            </a:r>
          </a:p>
        </p:txBody>
      </p:sp>
      <p:sp>
        <p:nvSpPr>
          <p:cNvPr id="18436" name="Slide Number Placeholder 3"/>
          <p:cNvSpPr txBox="1">
            <a:spLocks noGrp="1"/>
          </p:cNvSpPr>
          <p:nvPr/>
        </p:nvSpPr>
        <p:spPr bwMode="auto">
          <a:xfrm>
            <a:off x="8647113" y="6408738"/>
            <a:ext cx="368300" cy="365125"/>
          </a:xfrm>
          <a:prstGeom prst="rect">
            <a:avLst/>
          </a:prstGeom>
          <a:noFill/>
          <a:ln>
            <a:miter lim="800000"/>
            <a:headEnd/>
            <a:tailEnd/>
          </a:ln>
        </p:spPr>
        <p:txBody>
          <a:bodyPr anchor="b"/>
          <a:lstStyle/>
          <a:p>
            <a:pPr algn="r">
              <a:defRPr/>
            </a:pPr>
            <a:fld id="{F4F51132-037B-444A-85CA-AD73DFED08F0}" type="slidenum">
              <a:rPr lang="en-US" sz="1000">
                <a:latin typeface="+mn-lt"/>
                <a:ea typeface="ＭＳ Ｐゴシック" pitchFamily="-105" charset="-128"/>
              </a:rPr>
              <a:pPr algn="r">
                <a:defRPr/>
              </a:pPr>
              <a:t>9</a:t>
            </a:fld>
            <a:endParaRPr lang="en-US" sz="1000" dirty="0">
              <a:latin typeface="+mn-lt"/>
              <a:ea typeface="ＭＳ Ｐゴシック" pitchFamily="-105" charset="-128"/>
            </a:endParaRPr>
          </a:p>
        </p:txBody>
      </p:sp>
      <p:pic>
        <p:nvPicPr>
          <p:cNvPr id="7173" name="Picture 15" descr="Classic White Template A-21"/>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l="18750" t="27779" r="18750" b="47221"/>
          <a:stretch>
            <a:fillRect/>
          </a:stretch>
        </p:blipFill>
        <p:spPr bwMode="auto">
          <a:xfrm>
            <a:off x="180975" y="6280150"/>
            <a:ext cx="1447800" cy="43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Footer Placeholder 1"/>
          <p:cNvSpPr>
            <a:spLocks noGrp="1"/>
          </p:cNvSpPr>
          <p:nvPr>
            <p:ph type="ftr" sz="quarter" idx="10"/>
          </p:nvPr>
        </p:nvSpPr>
        <p:spPr/>
        <p:txBody>
          <a:bodyPr/>
          <a:lstStyle/>
          <a:p>
            <a:pPr>
              <a:defRPr/>
            </a:pPr>
            <a:r>
              <a:rPr lang="en-US" smtClean="0">
                <a:solidFill>
                  <a:srgbClr val="000000"/>
                </a:solidFill>
              </a:rPr>
              <a:t>AGC of America</a:t>
            </a:r>
            <a:endParaRPr lang="en-US">
              <a:solidFill>
                <a:srgbClr val="000000"/>
              </a:solidFill>
            </a:endParaRPr>
          </a:p>
        </p:txBody>
      </p:sp>
    </p:spTree>
    <p:extLst>
      <p:ext uri="{BB962C8B-B14F-4D97-AF65-F5344CB8AC3E}">
        <p14:creationId xmlns:p14="http://schemas.microsoft.com/office/powerpoint/2010/main" val="2355060884"/>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1_Pixel">
  <a:themeElements>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Pixe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Pi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Pi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Pi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Pi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Pi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Pi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Pi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Pi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Pi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Pi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Pi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CF059A2C8F87C4DAC64B902968D45F3" ma:contentTypeVersion="17" ma:contentTypeDescription="Create a new document." ma:contentTypeScope="" ma:versionID="ec0af80dec7f47702ea3bf5d41db7be6">
  <xsd:schema xmlns:xsd="http://www.w3.org/2001/XMLSchema" xmlns:xs="http://www.w3.org/2001/XMLSchema" xmlns:p="http://schemas.microsoft.com/office/2006/metadata/properties" xmlns:ns2="422d50a2-91e8-4738-97cd-d5a6a9b90bb7" xmlns:ns3="1c9a19bd-b907-49a7-9695-f54f6a240b79" xmlns:ns4="0c302b92-b59a-446b-bb5d-23d5c6e9fb4f" targetNamespace="http://schemas.microsoft.com/office/2006/metadata/properties" ma:root="true" ma:fieldsID="dde7d5243250d96d20abf20682cd11ce" ns2:_="" ns3:_="" ns4:_="">
    <xsd:import namespace="422d50a2-91e8-4738-97cd-d5a6a9b90bb7"/>
    <xsd:import namespace="1c9a19bd-b907-49a7-9695-f54f6a240b79"/>
    <xsd:import namespace="0c302b92-b59a-446b-bb5d-23d5c6e9fb4f"/>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LengthInSeconds" minOccurs="0"/>
                <xsd:element ref="ns2:MediaServiceAutoKeyPoints" minOccurs="0"/>
                <xsd:element ref="ns2:MediaServiceKeyPoints" minOccurs="0"/>
                <xsd:element ref="ns3:SharedWithUsers" minOccurs="0"/>
                <xsd:element ref="ns3:SharedWithDetails" minOccurs="0"/>
                <xsd:element ref="ns2:MediaServiceOCR" minOccurs="0"/>
                <xsd:element ref="ns2:MediaServiceGenerationTime" minOccurs="0"/>
                <xsd:element ref="ns2:MediaServiceEventHashCode" minOccurs="0"/>
                <xsd:element ref="ns2:MediaServiceLocation" minOccurs="0"/>
                <xsd:element ref="ns2:lcf76f155ced4ddcb4097134ff3c332f" minOccurs="0"/>
                <xsd:element ref="ns4:TaxCatchAll"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22d50a2-91e8-4738-97cd-d5a6a9b90bb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Location" ma:index="20"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1ec17949-6c0e-45e8-b39e-0bd40c26b03a"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c9a19bd-b907-49a7-9695-f54f6a240b79"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0c302b92-b59a-446b-bb5d-23d5c6e9fb4f"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978bb0f1-19de-404f-af31-2f1f4229f3f6}" ma:internalName="TaxCatchAll" ma:showField="CatchAllData" ma:web="1c9a19bd-b907-49a7-9695-f54f6a240b7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SharedWithUsers xmlns="1c9a19bd-b907-49a7-9695-f54f6a240b79">
      <UserInfo>
        <DisplayName/>
        <AccountId xsi:nil="true"/>
        <AccountType/>
      </UserInfo>
    </SharedWithUsers>
    <MediaLengthInSeconds xmlns="422d50a2-91e8-4738-97cd-d5a6a9b90bb7" xsi:nil="true"/>
    <TaxCatchAll xmlns="0c302b92-b59a-446b-bb5d-23d5c6e9fb4f" xsi:nil="true"/>
    <lcf76f155ced4ddcb4097134ff3c332f xmlns="422d50a2-91e8-4738-97cd-d5a6a9b90bb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28F903E8-247C-4CCD-AC38-AB78F3BFB7C1}"/>
</file>

<file path=customXml/itemProps2.xml><?xml version="1.0" encoding="utf-8"?>
<ds:datastoreItem xmlns:ds="http://schemas.openxmlformats.org/officeDocument/2006/customXml" ds:itemID="{B057704B-7624-4977-B84E-73A940D7AE5B}"/>
</file>

<file path=customXml/itemProps3.xml><?xml version="1.0" encoding="utf-8"?>
<ds:datastoreItem xmlns:ds="http://schemas.openxmlformats.org/officeDocument/2006/customXml" ds:itemID="{5997AF52-E938-4869-92EE-3975885A7112}"/>
</file>

<file path=docProps/app.xml><?xml version="1.0" encoding="utf-8"?>
<Properties xmlns="http://schemas.openxmlformats.org/officeDocument/2006/extended-properties" xmlns:vt="http://schemas.openxmlformats.org/officeDocument/2006/docPropsVTypes">
  <TotalTime>55</TotalTime>
  <Words>769</Words>
  <Application>Microsoft Office PowerPoint</Application>
  <PresentationFormat>On-screen Show (4:3)</PresentationFormat>
  <Paragraphs>90</Paragraphs>
  <Slides>11</Slides>
  <Notes>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11</vt:i4>
      </vt:variant>
    </vt:vector>
  </HeadingPairs>
  <TitlesOfParts>
    <vt:vector size="18" baseType="lpstr">
      <vt:lpstr>ＭＳ Ｐゴシック</vt:lpstr>
      <vt:lpstr>Arial</vt:lpstr>
      <vt:lpstr>Arial Black</vt:lpstr>
      <vt:lpstr>Calibri</vt:lpstr>
      <vt:lpstr>Times New Roman</vt:lpstr>
      <vt:lpstr>Wingdings</vt:lpstr>
      <vt:lpstr>1_Pixel</vt:lpstr>
      <vt:lpstr>Susan Harwood Work Zone Safety  </vt:lpstr>
      <vt:lpstr>Disclaimer/Usage Notes</vt:lpstr>
      <vt:lpstr>Disclaimer/Usage Notes (continued)</vt:lpstr>
      <vt:lpstr>Learning Objectives</vt:lpstr>
      <vt:lpstr>Learning Objectives(con’t)</vt:lpstr>
      <vt:lpstr>Your Rights Under OSHA</vt:lpstr>
      <vt:lpstr>Employer Responsibilities</vt:lpstr>
      <vt:lpstr>Complain or Request Corrections</vt:lpstr>
      <vt:lpstr>Complain or Request Corrections (cont.) </vt:lpstr>
      <vt:lpstr>Protection from Workplace Retaliation</vt:lpstr>
      <vt:lpstr>Worker Fatalities in Roadway Work Zones</vt:lpstr>
    </vt:vector>
  </TitlesOfParts>
  <Company>HP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Bob Emmerich</dc:creator>
  <cp:lastModifiedBy>Kevin Cannon</cp:lastModifiedBy>
  <cp:revision>18</cp:revision>
  <dcterms:created xsi:type="dcterms:W3CDTF">2014-09-21T22:59:51Z</dcterms:created>
  <dcterms:modified xsi:type="dcterms:W3CDTF">2016-09-14T13:49:27Z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0x0101007CF059A2C8F87C4DAC64B902968D45F3</vt:lpwstr>
  </property>
  <property fmtid="{D5CDD505-2E9C-101B-9397-08002B2CF9AE}" pid="3" name="Order">
    <vt:r8>5021200</vt:r8>
  </property>
  <property fmtid="{D5CDD505-2E9C-101B-9397-08002B2CF9AE}" pid="4" name="xd_Signature">
    <vt:bool>false</vt:bool>
  </property>
  <property fmtid="{D5CDD505-2E9C-101B-9397-08002B2CF9AE}" pid="5" name="xd_ProgID">
    <vt:lpwstr/>
  </property>
  <property fmtid="{D5CDD505-2E9C-101B-9397-08002B2CF9AE}" pid="6" name="_ExtendedDescription">
    <vt:lpwstr/>
  </property>
  <property fmtid="{D5CDD505-2E9C-101B-9397-08002B2CF9AE}" pid="7" name="TriggerFlowInfo">
    <vt:lpwstr/>
  </property>
  <property fmtid="{D5CDD505-2E9C-101B-9397-08002B2CF9AE}" pid="8" name="_SourceUrl">
    <vt:lpwstr/>
  </property>
  <property fmtid="{D5CDD505-2E9C-101B-9397-08002B2CF9AE}" pid="9" name="_SharedFileIndex">
    <vt:lpwstr/>
  </property>
  <property fmtid="{D5CDD505-2E9C-101B-9397-08002B2CF9AE}" pid="10" name="ComplianceAssetId">
    <vt:lpwstr/>
  </property>
  <property fmtid="{D5CDD505-2E9C-101B-9397-08002B2CF9AE}" pid="11" name="TemplateUrl">
    <vt:lpwstr/>
  </property>
</Properties>
</file>