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s/slide52.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51.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44.xml" ContentType="application/vnd.openxmlformats-officedocument.presentationml.slide+xml"/>
  <Override PartName="/ppt/slides/slide43.xml" ContentType="application/vnd.openxmlformats-officedocument.presentationml.slide+xml"/>
  <Override PartName="/ppt/slides/slide42.xml" ContentType="application/vnd.openxmlformats-officedocument.presentationml.slide+xml"/>
  <Override PartName="/ppt/slides/slide41.xml" ContentType="application/vnd.openxmlformats-officedocument.presentationml.slide+xml"/>
  <Override PartName="/ppt/slides/slide40.xml" ContentType="application/vnd.openxmlformats-officedocument.presentationml.slide+xml"/>
  <Override PartName="/ppt/slides/slide39.xml" ContentType="application/vnd.openxmlformats-officedocument.presentationml.slide+xml"/>
  <Override PartName="/ppt/slides/slide38.xml" ContentType="application/vnd.openxmlformats-officedocument.presentationml.slide+xml"/>
  <Override PartName="/ppt/slides/slide37.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46.xml" ContentType="application/vnd.openxmlformats-officedocument.presentationml.slide+xml"/>
  <Override PartName="/ppt/slides/slide28.xml" ContentType="application/vnd.openxmlformats-officedocument.presentationml.slide+xml"/>
  <Override PartName="/ppt/slides/slide48.xml" ContentType="application/vnd.openxmlformats-officedocument.presentationml.slide+xml"/>
  <Override PartName="/ppt/slides/slide69.xml" ContentType="application/vnd.openxmlformats-officedocument.presentationml.slide+xml"/>
  <Override PartName="/ppt/slides/slide68.xml" ContentType="application/vnd.openxmlformats-officedocument.presentationml.slide+xml"/>
  <Override PartName="/ppt/slides/slide67.xml" ContentType="application/vnd.openxmlformats-officedocument.presentationml.slide+xml"/>
  <Override PartName="/ppt/slides/slide66.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6.xml" ContentType="application/vnd.openxmlformats-officedocument.presentationml.slide+xml"/>
  <Override PartName="/ppt/slides/slide75.xml" ContentType="application/vnd.openxmlformats-officedocument.presentationml.slide+xml"/>
  <Override PartName="/ppt/slides/slide74.xml" ContentType="application/vnd.openxmlformats-officedocument.presentationml.slide+xml"/>
  <Override PartName="/ppt/slides/slide73.xml" ContentType="application/vnd.openxmlformats-officedocument.presentationml.slide+xml"/>
  <Override PartName="/ppt/slides/slide65.xml" ContentType="application/vnd.openxmlformats-officedocument.presentationml.slide+xml"/>
  <Override PartName="/ppt/slides/slide47.xml" ContentType="application/vnd.openxmlformats-officedocument.presentationml.slide+xml"/>
  <Override PartName="/ppt/slides/slide63.xml" ContentType="application/vnd.openxmlformats-officedocument.presentationml.slide+xml"/>
  <Override PartName="/ppt/slides/slide56.xml" ContentType="application/vnd.openxmlformats-officedocument.presentationml.slide+xml"/>
  <Override PartName="/ppt/slides/slide55.xml" ContentType="application/vnd.openxmlformats-officedocument.presentationml.slide+xml"/>
  <Override PartName="/ppt/slides/slide54.xml" ContentType="application/vnd.openxmlformats-officedocument.presentationml.slide+xml"/>
  <Override PartName="/ppt/slides/slide53.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77.xml" ContentType="application/vnd.openxmlformats-officedocument.presentationml.slide+xml"/>
  <Override PartName="/ppt/slides/slide64.xml" ContentType="application/vnd.openxmlformats-officedocument.presentationml.slide+xml"/>
  <Override PartName="/ppt/slides/slide85.xml" ContentType="application/vnd.openxmlformats-officedocument.presentationml.slide+xml"/>
  <Override PartName="/ppt/slides/slide87.xml" ContentType="application/vnd.openxmlformats-officedocument.presentationml.slide+xml"/>
  <Override PartName="/ppt/slides/slide78.xml" ContentType="application/vnd.openxmlformats-officedocument.presentationml.slide+xml"/>
  <Override PartName="/ppt/slides/slide49.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50.xml" ContentType="application/vnd.openxmlformats-officedocument.presentationml.slide+xml"/>
  <Override PartName="/ppt/slides/slide84.xml" ContentType="application/vnd.openxmlformats-officedocument.presentationml.slide+xml"/>
  <Override PartName="/ppt/slides/slide86.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79.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0.xml" ContentType="application/vnd.openxmlformats-officedocument.presentationml.slide+xml"/>
  <Override PartName="/ppt/slides/slide81.xml" ContentType="application/vnd.openxmlformats-officedocument.presentationml.slide+xml"/>
  <Override PartName="/ppt/slides/slide80.xml" ContentType="application/vnd.openxmlformats-officedocument.presentationml.slide+xml"/>
  <Override PartName="/ppt/notesSlides/notesSlide35.xml" ContentType="application/vnd.openxmlformats-officedocument.presentationml.notesSlide+xml"/>
  <Override PartName="/ppt/notesSlides/notesSlide2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slideMasters/slideMaster3.xml" ContentType="application/vnd.openxmlformats-officedocument.presentationml.slideMaster+xml"/>
  <Override PartName="/ppt/notesSlides/notesSlide31.xml" ContentType="application/vnd.openxmlformats-officedocument.presentationml.notesSlide+xml"/>
  <Override PartName="/ppt/notesSlides/notesSlide38.xml" ContentType="application/vnd.openxmlformats-officedocument.presentationml.notesSlide+xml"/>
  <Override PartName="/ppt/notesSlides/notesSlide30.xml" ContentType="application/vnd.openxmlformats-officedocument.presentationml.notesSlide+xml"/>
  <Override PartName="/ppt/notesSlides/notesSlide29.xml" ContentType="application/vnd.openxmlformats-officedocument.presentationml.notesSlide+xml"/>
  <Override PartName="/ppt/slideMasters/slideMaster1.xml" ContentType="application/vnd.openxmlformats-officedocument.presentationml.slideMaster+xml"/>
  <Override PartName="/ppt/notesSlides/notesSlide37.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6.xml" ContentType="application/vnd.openxmlformats-officedocument.presentationml.notesSlide+xml"/>
  <Override PartName="/ppt/notesSlides/notesSlide34.xml" ContentType="application/vnd.openxmlformats-officedocument.presentationml.notesSlide+xml"/>
  <Override PartName="/ppt/notesSlides/notesSlide28.xml" ContentType="application/vnd.openxmlformats-officedocument.presentationml.notesSlide+xml"/>
  <Override PartName="/ppt/slideMasters/slideMaster2.xml" ContentType="application/vnd.openxmlformats-officedocument.presentationml.slideMaster+xml"/>
  <Override PartName="/ppt/notesSlides/notesSlide39.xml" ContentType="application/vnd.openxmlformats-officedocument.presentationml.notesSlide+xml"/>
  <Override PartName="/ppt/notesSlides/notesSlide27.xml" ContentType="application/vnd.openxmlformats-officedocument.presentationml.notesSlid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38.xml" ContentType="application/vnd.openxmlformats-officedocument.presentationml.slideLayout+xml"/>
  <Override PartName="/ppt/slideLayouts/slideLayout37.xml" ContentType="application/vnd.openxmlformats-officedocument.presentationml.slideLayout+xml"/>
  <Override PartName="/ppt/slideLayouts/slideLayout36.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notesSlides/notesSlide1.xml" ContentType="application/vnd.openxmlformats-officedocument.presentationml.notesSlid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notesSlides/notesSlide2.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20.xml" ContentType="application/vnd.openxmlformats-officedocument.presentationml.notesSlide+xml"/>
  <Override PartName="/ppt/notesSlides/notesSlide16.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0.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Masters/notesMaster1.xml" ContentType="application/vnd.openxmlformats-officedocument.presentationml.notesMaster+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 id="2147483694" r:id="rId3"/>
  </p:sldMasterIdLst>
  <p:notesMasterIdLst>
    <p:notesMasterId r:id="rId96"/>
  </p:notesMasterIdLst>
  <p:sldIdLst>
    <p:sldId id="355" r:id="rId4"/>
    <p:sldId id="364" r:id="rId5"/>
    <p:sldId id="370" r:id="rId6"/>
    <p:sldId id="371" r:id="rId7"/>
    <p:sldId id="374" r:id="rId8"/>
    <p:sldId id="260" r:id="rId9"/>
    <p:sldId id="261" r:id="rId10"/>
    <p:sldId id="262" r:id="rId11"/>
    <p:sldId id="263" r:id="rId12"/>
    <p:sldId id="264" r:id="rId13"/>
    <p:sldId id="375" r:id="rId14"/>
    <p:sldId id="376" r:id="rId15"/>
    <p:sldId id="392" r:id="rId16"/>
    <p:sldId id="377" r:id="rId17"/>
    <p:sldId id="378" r:id="rId18"/>
    <p:sldId id="266" r:id="rId19"/>
    <p:sldId id="379" r:id="rId20"/>
    <p:sldId id="380" r:id="rId21"/>
    <p:sldId id="382" r:id="rId22"/>
    <p:sldId id="383" r:id="rId23"/>
    <p:sldId id="381" r:id="rId24"/>
    <p:sldId id="385" r:id="rId25"/>
    <p:sldId id="386" r:id="rId26"/>
    <p:sldId id="387" r:id="rId27"/>
    <p:sldId id="388" r:id="rId28"/>
    <p:sldId id="267" r:id="rId29"/>
    <p:sldId id="268" r:id="rId30"/>
    <p:sldId id="269" r:id="rId31"/>
    <p:sldId id="270" r:id="rId32"/>
    <p:sldId id="271" r:id="rId33"/>
    <p:sldId id="272" r:id="rId34"/>
    <p:sldId id="273" r:id="rId35"/>
    <p:sldId id="274" r:id="rId36"/>
    <p:sldId id="275" r:id="rId37"/>
    <p:sldId id="357" r:id="rId38"/>
    <p:sldId id="280" r:id="rId39"/>
    <p:sldId id="281" r:id="rId40"/>
    <p:sldId id="282" r:id="rId41"/>
    <p:sldId id="347" r:id="rId42"/>
    <p:sldId id="348" r:id="rId43"/>
    <p:sldId id="349" r:id="rId44"/>
    <p:sldId id="350" r:id="rId45"/>
    <p:sldId id="351" r:id="rId46"/>
    <p:sldId id="352" r:id="rId47"/>
    <p:sldId id="353" r:id="rId48"/>
    <p:sldId id="354" r:id="rId49"/>
    <p:sldId id="391" r:id="rId50"/>
    <p:sldId id="394" r:id="rId51"/>
    <p:sldId id="395" r:id="rId52"/>
    <p:sldId id="396" r:id="rId53"/>
    <p:sldId id="399" r:id="rId54"/>
    <p:sldId id="397" r:id="rId55"/>
    <p:sldId id="398" r:id="rId56"/>
    <p:sldId id="401" r:id="rId57"/>
    <p:sldId id="402" r:id="rId58"/>
    <p:sldId id="403" r:id="rId59"/>
    <p:sldId id="404" r:id="rId60"/>
    <p:sldId id="405" r:id="rId61"/>
    <p:sldId id="407" r:id="rId62"/>
    <p:sldId id="408" r:id="rId63"/>
    <p:sldId id="409" r:id="rId64"/>
    <p:sldId id="412" r:id="rId65"/>
    <p:sldId id="410" r:id="rId66"/>
    <p:sldId id="411" r:id="rId67"/>
    <p:sldId id="413" r:id="rId68"/>
    <p:sldId id="414" r:id="rId69"/>
    <p:sldId id="415" r:id="rId70"/>
    <p:sldId id="416" r:id="rId71"/>
    <p:sldId id="417" r:id="rId72"/>
    <p:sldId id="418" r:id="rId73"/>
    <p:sldId id="419" r:id="rId74"/>
    <p:sldId id="420" r:id="rId75"/>
    <p:sldId id="421" r:id="rId76"/>
    <p:sldId id="422" r:id="rId77"/>
    <p:sldId id="423" r:id="rId78"/>
    <p:sldId id="424" r:id="rId79"/>
    <p:sldId id="425" r:id="rId80"/>
    <p:sldId id="426" r:id="rId81"/>
    <p:sldId id="427" r:id="rId82"/>
    <p:sldId id="429" r:id="rId83"/>
    <p:sldId id="430" r:id="rId84"/>
    <p:sldId id="431" r:id="rId85"/>
    <p:sldId id="432" r:id="rId86"/>
    <p:sldId id="433" r:id="rId87"/>
    <p:sldId id="438" r:id="rId88"/>
    <p:sldId id="434" r:id="rId89"/>
    <p:sldId id="436" r:id="rId90"/>
    <p:sldId id="437" r:id="rId91"/>
    <p:sldId id="439" r:id="rId92"/>
    <p:sldId id="440" r:id="rId93"/>
    <p:sldId id="441" r:id="rId94"/>
    <p:sldId id="442" r:id="rId9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p:cViewPr varScale="1">
        <p:scale>
          <a:sx n="116" d="100"/>
          <a:sy n="116" d="100"/>
        </p:scale>
        <p:origin x="1500" y="108"/>
      </p:cViewPr>
      <p:guideLst>
        <p:guide orient="horz" pos="2160"/>
        <p:guide pos="2880"/>
      </p:guideLst>
    </p:cSldViewPr>
  </p:slideViewPr>
  <p:notesTextViewPr>
    <p:cViewPr>
      <p:scale>
        <a:sx n="3" d="2"/>
        <a:sy n="3" d="2"/>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6" Type="http://schemas.openxmlformats.org/officeDocument/2006/relationships/slide" Target="slides/slide13.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102" Type="http://schemas.openxmlformats.org/officeDocument/2006/relationships/customXml" Target="../customXml/item2.xml"/><Relationship Id="rId5" Type="http://schemas.openxmlformats.org/officeDocument/2006/relationships/slide" Target="slides/slide2.xml"/><Relationship Id="rId90" Type="http://schemas.openxmlformats.org/officeDocument/2006/relationships/slide" Target="slides/slide87.xml"/><Relationship Id="rId95" Type="http://schemas.openxmlformats.org/officeDocument/2006/relationships/slide" Target="slides/slide92.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80" Type="http://schemas.openxmlformats.org/officeDocument/2006/relationships/slide" Target="slides/slide77.xml"/><Relationship Id="rId85" Type="http://schemas.openxmlformats.org/officeDocument/2006/relationships/slide" Target="slides/slide82.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103" Type="http://schemas.openxmlformats.org/officeDocument/2006/relationships/customXml" Target="../customXml/item3.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slide" Target="slides/slide85.xml"/><Relationship Id="rId91" Type="http://schemas.openxmlformats.org/officeDocument/2006/relationships/slide" Target="slides/slide88.xml"/><Relationship Id="rId9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theme" Target="theme/theme1.xml"/><Relationship Id="rId101" Type="http://schemas.openxmlformats.org/officeDocument/2006/relationships/customXml" Target="../customXml/item1.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presProps" Target="presProps.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61" Type="http://schemas.openxmlformats.org/officeDocument/2006/relationships/slide" Target="slides/slide58.xml"/><Relationship Id="rId82" Type="http://schemas.openxmlformats.org/officeDocument/2006/relationships/slide" Target="slides/slide79.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viewProps" Target="viewProps.xml"/><Relationship Id="rId3" Type="http://schemas.openxmlformats.org/officeDocument/2006/relationships/slideMaster" Target="slideMasters/slideMaster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0.png"/></Relationships>
</file>

<file path=ppt/drawings/_rels/vmlDrawing4.v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image" Target="../media/image82.png"/></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image" Target="../media/image11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5BA3374-B34B-4EC5-9BC3-E68FD809077A}" type="datetimeFigureOut">
              <a:rPr lang="en-US" smtClean="0"/>
              <a:pPr/>
              <a:t>1/7/2016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1D4D63-0C25-4413-BD04-A1EF74205149}" type="slidenum">
              <a:rPr lang="en-US" smtClean="0"/>
              <a:pPr/>
              <a:t>‹#›</a:t>
            </a:fld>
            <a:endParaRPr lang="en-US"/>
          </a:p>
        </p:txBody>
      </p:sp>
    </p:spTree>
    <p:extLst>
      <p:ext uri="{BB962C8B-B14F-4D97-AF65-F5344CB8AC3E}">
        <p14:creationId xmlns:p14="http://schemas.microsoft.com/office/powerpoint/2010/main" val="15783005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7"/>
          <p:cNvSpPr>
            <a:spLocks noGrp="1" noChangeArrowheads="1"/>
          </p:cNvSpPr>
          <p:nvPr>
            <p:ph type="sldNum" sz="quarter" idx="5"/>
          </p:nvPr>
        </p:nvSpPr>
        <p:spPr>
          <a:noFill/>
        </p:spPr>
        <p:txBody>
          <a:bodyPr/>
          <a:lstStyle>
            <a:lvl1pPr defTabSz="935507">
              <a:defRPr>
                <a:solidFill>
                  <a:schemeClr val="tx1"/>
                </a:solidFill>
                <a:latin typeface="Arial" pitchFamily="34" charset="0"/>
              </a:defRPr>
            </a:lvl1pPr>
            <a:lvl2pPr marL="702756" indent="-270291" defTabSz="935507">
              <a:defRPr>
                <a:solidFill>
                  <a:schemeClr val="tx1"/>
                </a:solidFill>
                <a:latin typeface="Arial" pitchFamily="34" charset="0"/>
              </a:defRPr>
            </a:lvl2pPr>
            <a:lvl3pPr marL="1081164" indent="-216233" defTabSz="935507">
              <a:defRPr>
                <a:solidFill>
                  <a:schemeClr val="tx1"/>
                </a:solidFill>
                <a:latin typeface="Arial" pitchFamily="34" charset="0"/>
              </a:defRPr>
            </a:lvl3pPr>
            <a:lvl4pPr marL="1513629" indent="-216233" defTabSz="935507">
              <a:defRPr>
                <a:solidFill>
                  <a:schemeClr val="tx1"/>
                </a:solidFill>
                <a:latin typeface="Arial" pitchFamily="34" charset="0"/>
              </a:defRPr>
            </a:lvl4pPr>
            <a:lvl5pPr marL="1946095" indent="-216233" defTabSz="935507">
              <a:defRPr>
                <a:solidFill>
                  <a:schemeClr val="tx1"/>
                </a:solidFill>
                <a:latin typeface="Arial" pitchFamily="34" charset="0"/>
              </a:defRPr>
            </a:lvl5pPr>
            <a:lvl6pPr marL="2378560" indent="-216233" defTabSz="935507" eaLnBrk="0" fontAlgn="base" hangingPunct="0">
              <a:spcBef>
                <a:spcPct val="0"/>
              </a:spcBef>
              <a:spcAft>
                <a:spcPct val="0"/>
              </a:spcAft>
              <a:defRPr>
                <a:solidFill>
                  <a:schemeClr val="tx1"/>
                </a:solidFill>
                <a:latin typeface="Arial" pitchFamily="34" charset="0"/>
              </a:defRPr>
            </a:lvl6pPr>
            <a:lvl7pPr marL="2811026" indent="-216233" defTabSz="935507" eaLnBrk="0" fontAlgn="base" hangingPunct="0">
              <a:spcBef>
                <a:spcPct val="0"/>
              </a:spcBef>
              <a:spcAft>
                <a:spcPct val="0"/>
              </a:spcAft>
              <a:defRPr>
                <a:solidFill>
                  <a:schemeClr val="tx1"/>
                </a:solidFill>
                <a:latin typeface="Arial" pitchFamily="34" charset="0"/>
              </a:defRPr>
            </a:lvl7pPr>
            <a:lvl8pPr marL="3243491" indent="-216233" defTabSz="935507" eaLnBrk="0" fontAlgn="base" hangingPunct="0">
              <a:spcBef>
                <a:spcPct val="0"/>
              </a:spcBef>
              <a:spcAft>
                <a:spcPct val="0"/>
              </a:spcAft>
              <a:defRPr>
                <a:solidFill>
                  <a:schemeClr val="tx1"/>
                </a:solidFill>
                <a:latin typeface="Arial" pitchFamily="34" charset="0"/>
              </a:defRPr>
            </a:lvl8pPr>
            <a:lvl9pPr marL="3675957" indent="-216233" defTabSz="935507" eaLnBrk="0" fontAlgn="base" hangingPunct="0">
              <a:spcBef>
                <a:spcPct val="0"/>
              </a:spcBef>
              <a:spcAft>
                <a:spcPct val="0"/>
              </a:spcAft>
              <a:defRPr>
                <a:solidFill>
                  <a:schemeClr val="tx1"/>
                </a:solidFill>
                <a:latin typeface="Arial" pitchFamily="34" charset="0"/>
              </a:defRPr>
            </a:lvl9pPr>
          </a:lstStyle>
          <a:p>
            <a:fld id="{EC099BB2-6471-407C-9331-A8234C0E456D}" type="slidenum">
              <a:rPr lang="en-US" altLang="en-US">
                <a:solidFill>
                  <a:prstClr val="black"/>
                </a:solidFill>
                <a:latin typeface="Times New Roman" pitchFamily="18" charset="0"/>
              </a:rPr>
              <a:pPr/>
              <a:t>9</a:t>
            </a:fld>
            <a:endParaRPr lang="en-US" altLang="en-US">
              <a:solidFill>
                <a:prstClr val="black"/>
              </a:solidFill>
              <a:latin typeface="Times New Roman" pitchFamily="18" charset="0"/>
            </a:endParaRPr>
          </a:p>
        </p:txBody>
      </p:sp>
      <p:sp>
        <p:nvSpPr>
          <p:cNvPr id="217091" name="Rectangle 2"/>
          <p:cNvSpPr>
            <a:spLocks noGrp="1" noRot="1" noChangeAspect="1" noChangeArrowheads="1" noTextEdit="1"/>
          </p:cNvSpPr>
          <p:nvPr>
            <p:ph type="sldImg"/>
          </p:nvPr>
        </p:nvSpPr>
        <p:spPr>
          <a:ln/>
        </p:spPr>
      </p:sp>
      <p:sp>
        <p:nvSpPr>
          <p:cNvPr id="217092" name="Rectangle 3"/>
          <p:cNvSpPr>
            <a:spLocks noGrp="1" noChangeArrowheads="1"/>
          </p:cNvSpPr>
          <p:nvPr>
            <p:ph type="body" idx="1"/>
          </p:nvPr>
        </p:nvSpPr>
        <p:spPr>
          <a:noFill/>
        </p:spPr>
        <p:txBody>
          <a:bodyPr/>
          <a:lstStyle/>
          <a:p>
            <a:pPr algn="just" eaLnBrk="1" hangingPunct="1"/>
            <a:r>
              <a:rPr lang="en-US" altLang="en-US" smtClean="0"/>
              <a:t>This illustrates how problems may arise due to undesignated parking areas for workers personal vehicles.  In the planning stages, areas for parking should be identified and all workers should be instructed to use only those areas to park.  Undesignated parking may create unnecessary conflicts within the work areas.</a:t>
            </a:r>
          </a:p>
        </p:txBody>
      </p:sp>
    </p:spTree>
    <p:extLst>
      <p:ext uri="{BB962C8B-B14F-4D97-AF65-F5344CB8AC3E}">
        <p14:creationId xmlns:p14="http://schemas.microsoft.com/office/powerpoint/2010/main" val="6271840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050" name="Slide Image Placeholder 1"/>
          <p:cNvSpPr>
            <a:spLocks noGrp="1" noRot="1" noChangeAspect="1" noTextEdit="1"/>
          </p:cNvSpPr>
          <p:nvPr>
            <p:ph type="sldImg"/>
          </p:nvPr>
        </p:nvSpPr>
        <p:spPr>
          <a:ln/>
        </p:spPr>
      </p:sp>
      <p:sp>
        <p:nvSpPr>
          <p:cNvPr id="5140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t>The Paddle is inside the hazard</a:t>
            </a:r>
          </a:p>
          <a:p>
            <a:pPr eaLnBrk="1" hangingPunct="1"/>
            <a:r>
              <a:rPr lang="en-US" smtClean="0"/>
              <a:t>No tapper area</a:t>
            </a:r>
          </a:p>
        </p:txBody>
      </p:sp>
      <p:sp>
        <p:nvSpPr>
          <p:cNvPr id="5140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9163" eaLnBrk="0" hangingPunct="0">
              <a:defRPr>
                <a:solidFill>
                  <a:schemeClr val="tx1"/>
                </a:solidFill>
                <a:latin typeface="Arial" pitchFamily="34" charset="0"/>
                <a:cs typeface="Arial" pitchFamily="34" charset="0"/>
              </a:defRPr>
            </a:lvl1pPr>
            <a:lvl2pPr marL="742950" indent="-285750" defTabSz="919163" eaLnBrk="0" hangingPunct="0">
              <a:defRPr>
                <a:solidFill>
                  <a:schemeClr val="tx1"/>
                </a:solidFill>
                <a:latin typeface="Arial" pitchFamily="34" charset="0"/>
                <a:cs typeface="Arial" pitchFamily="34" charset="0"/>
              </a:defRPr>
            </a:lvl2pPr>
            <a:lvl3pPr marL="1143000" indent="-228600" defTabSz="919163" eaLnBrk="0" hangingPunct="0">
              <a:defRPr>
                <a:solidFill>
                  <a:schemeClr val="tx1"/>
                </a:solidFill>
                <a:latin typeface="Arial" pitchFamily="34" charset="0"/>
                <a:cs typeface="Arial" pitchFamily="34" charset="0"/>
              </a:defRPr>
            </a:lvl3pPr>
            <a:lvl4pPr marL="1600200" indent="-228600" defTabSz="919163" eaLnBrk="0" hangingPunct="0">
              <a:defRPr>
                <a:solidFill>
                  <a:schemeClr val="tx1"/>
                </a:solidFill>
                <a:latin typeface="Arial" pitchFamily="34" charset="0"/>
                <a:cs typeface="Arial" pitchFamily="34" charset="0"/>
              </a:defRPr>
            </a:lvl4pPr>
            <a:lvl5pPr marL="2057400" indent="-228600" defTabSz="919163" eaLnBrk="0" hangingPunct="0">
              <a:defRPr>
                <a:solidFill>
                  <a:schemeClr val="tx1"/>
                </a:solidFill>
                <a:latin typeface="Arial" pitchFamily="34" charset="0"/>
                <a:cs typeface="Arial" pitchFamily="34" charset="0"/>
              </a:defRPr>
            </a:lvl5pPr>
            <a:lvl6pPr marL="2514600" indent="-228600" defTabSz="9191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191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191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19163" eaLnBrk="0" fontAlgn="base" hangingPunct="0">
              <a:spcBef>
                <a:spcPct val="0"/>
              </a:spcBef>
              <a:spcAft>
                <a:spcPct val="0"/>
              </a:spcAft>
              <a:defRPr>
                <a:solidFill>
                  <a:schemeClr val="tx1"/>
                </a:solidFill>
                <a:latin typeface="Arial" pitchFamily="34" charset="0"/>
                <a:cs typeface="Arial" pitchFamily="34" charset="0"/>
              </a:defRPr>
            </a:lvl9pPr>
          </a:lstStyle>
          <a:p>
            <a:fld id="{4C7D9C88-3C17-47A3-9003-43B163907151}" type="slidenum">
              <a:rPr lang="en-US" smtClean="0">
                <a:latin typeface="Times New Roman" pitchFamily="18" charset="0"/>
              </a:rPr>
              <a:pPr/>
              <a:t>24</a:t>
            </a:fld>
            <a:endParaRPr lang="en-US" smtClean="0">
              <a:latin typeface="Times New Roman" pitchFamily="18" charset="0"/>
            </a:endParaRPr>
          </a:p>
        </p:txBody>
      </p:sp>
    </p:spTree>
    <p:extLst>
      <p:ext uri="{BB962C8B-B14F-4D97-AF65-F5344CB8AC3E}">
        <p14:creationId xmlns:p14="http://schemas.microsoft.com/office/powerpoint/2010/main" val="19793438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9650" name="Slide Image Placeholder 1"/>
          <p:cNvSpPr>
            <a:spLocks noGrp="1" noRot="1" noChangeAspect="1" noTextEdit="1"/>
          </p:cNvSpPr>
          <p:nvPr>
            <p:ph type="sldImg"/>
          </p:nvPr>
        </p:nvSpPr>
        <p:spPr>
          <a:ln/>
        </p:spPr>
      </p:sp>
      <p:sp>
        <p:nvSpPr>
          <p:cNvPr id="5396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5396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9163" eaLnBrk="0" hangingPunct="0">
              <a:defRPr>
                <a:solidFill>
                  <a:schemeClr val="tx1"/>
                </a:solidFill>
                <a:latin typeface="Arial" pitchFamily="34" charset="0"/>
                <a:cs typeface="Arial" pitchFamily="34" charset="0"/>
              </a:defRPr>
            </a:lvl1pPr>
            <a:lvl2pPr marL="742950" indent="-285750" defTabSz="919163" eaLnBrk="0" hangingPunct="0">
              <a:defRPr>
                <a:solidFill>
                  <a:schemeClr val="tx1"/>
                </a:solidFill>
                <a:latin typeface="Arial" pitchFamily="34" charset="0"/>
                <a:cs typeface="Arial" pitchFamily="34" charset="0"/>
              </a:defRPr>
            </a:lvl2pPr>
            <a:lvl3pPr marL="1143000" indent="-228600" defTabSz="919163" eaLnBrk="0" hangingPunct="0">
              <a:defRPr>
                <a:solidFill>
                  <a:schemeClr val="tx1"/>
                </a:solidFill>
                <a:latin typeface="Arial" pitchFamily="34" charset="0"/>
                <a:cs typeface="Arial" pitchFamily="34" charset="0"/>
              </a:defRPr>
            </a:lvl3pPr>
            <a:lvl4pPr marL="1600200" indent="-228600" defTabSz="919163" eaLnBrk="0" hangingPunct="0">
              <a:defRPr>
                <a:solidFill>
                  <a:schemeClr val="tx1"/>
                </a:solidFill>
                <a:latin typeface="Arial" pitchFamily="34" charset="0"/>
                <a:cs typeface="Arial" pitchFamily="34" charset="0"/>
              </a:defRPr>
            </a:lvl4pPr>
            <a:lvl5pPr marL="2057400" indent="-228600" defTabSz="919163" eaLnBrk="0" hangingPunct="0">
              <a:defRPr>
                <a:solidFill>
                  <a:schemeClr val="tx1"/>
                </a:solidFill>
                <a:latin typeface="Arial" pitchFamily="34" charset="0"/>
                <a:cs typeface="Arial" pitchFamily="34" charset="0"/>
              </a:defRPr>
            </a:lvl5pPr>
            <a:lvl6pPr marL="2514600" indent="-228600" defTabSz="9191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191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191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19163" eaLnBrk="0" fontAlgn="base" hangingPunct="0">
              <a:spcBef>
                <a:spcPct val="0"/>
              </a:spcBef>
              <a:spcAft>
                <a:spcPct val="0"/>
              </a:spcAft>
              <a:defRPr>
                <a:solidFill>
                  <a:schemeClr val="tx1"/>
                </a:solidFill>
                <a:latin typeface="Arial" pitchFamily="34" charset="0"/>
                <a:cs typeface="Arial" pitchFamily="34" charset="0"/>
              </a:defRPr>
            </a:lvl9pPr>
          </a:lstStyle>
          <a:p>
            <a:fld id="{0473E5A5-3BED-4257-B10E-03D9F8E8BC9E}" type="slidenum">
              <a:rPr lang="en-US" smtClean="0">
                <a:latin typeface="Times New Roman" pitchFamily="18" charset="0"/>
              </a:rPr>
              <a:pPr/>
              <a:t>25</a:t>
            </a:fld>
            <a:endParaRPr lang="en-US" smtClean="0">
              <a:latin typeface="Times New Roman" pitchFamily="18" charset="0"/>
            </a:endParaRPr>
          </a:p>
        </p:txBody>
      </p:sp>
    </p:spTree>
    <p:extLst>
      <p:ext uri="{BB962C8B-B14F-4D97-AF65-F5344CB8AC3E}">
        <p14:creationId xmlns:p14="http://schemas.microsoft.com/office/powerpoint/2010/main" val="15072253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2"/>
          <p:cNvSpPr>
            <a:spLocks noGrp="1" noRot="1" noChangeAspect="1" noChangeArrowheads="1" noTextEdit="1"/>
          </p:cNvSpPr>
          <p:nvPr>
            <p:ph type="sldImg"/>
          </p:nvPr>
        </p:nvSpPr>
        <p:spPr>
          <a:xfrm>
            <a:off x="1230313" y="758825"/>
            <a:ext cx="3979862" cy="2986088"/>
          </a:xfrm>
          <a:ln/>
        </p:spPr>
      </p:sp>
      <p:sp>
        <p:nvSpPr>
          <p:cNvPr id="219139" name="Rectangle 3"/>
          <p:cNvSpPr>
            <a:spLocks noGrp="1" noChangeArrowheads="1"/>
          </p:cNvSpPr>
          <p:nvPr>
            <p:ph type="body" idx="1"/>
          </p:nvPr>
        </p:nvSpPr>
        <p:spPr>
          <a:xfrm>
            <a:off x="456903" y="4343703"/>
            <a:ext cx="5976938" cy="440115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39174641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7"/>
          <p:cNvSpPr>
            <a:spLocks noGrp="1" noChangeArrowheads="1"/>
          </p:cNvSpPr>
          <p:nvPr>
            <p:ph type="sldNum" sz="quarter" idx="5"/>
          </p:nvPr>
        </p:nvSpPr>
        <p:spPr>
          <a:noFill/>
        </p:spPr>
        <p:txBody>
          <a:bodyPr/>
          <a:lstStyle>
            <a:lvl1pPr defTabSz="935507">
              <a:defRPr>
                <a:solidFill>
                  <a:schemeClr val="tx1"/>
                </a:solidFill>
                <a:latin typeface="Arial" pitchFamily="34" charset="0"/>
              </a:defRPr>
            </a:lvl1pPr>
            <a:lvl2pPr marL="702756" indent="-270291" defTabSz="935507">
              <a:defRPr>
                <a:solidFill>
                  <a:schemeClr val="tx1"/>
                </a:solidFill>
                <a:latin typeface="Arial" pitchFamily="34" charset="0"/>
              </a:defRPr>
            </a:lvl2pPr>
            <a:lvl3pPr marL="1081164" indent="-216233" defTabSz="935507">
              <a:defRPr>
                <a:solidFill>
                  <a:schemeClr val="tx1"/>
                </a:solidFill>
                <a:latin typeface="Arial" pitchFamily="34" charset="0"/>
              </a:defRPr>
            </a:lvl3pPr>
            <a:lvl4pPr marL="1513629" indent="-216233" defTabSz="935507">
              <a:defRPr>
                <a:solidFill>
                  <a:schemeClr val="tx1"/>
                </a:solidFill>
                <a:latin typeface="Arial" pitchFamily="34" charset="0"/>
              </a:defRPr>
            </a:lvl4pPr>
            <a:lvl5pPr marL="1946095" indent="-216233" defTabSz="935507">
              <a:defRPr>
                <a:solidFill>
                  <a:schemeClr val="tx1"/>
                </a:solidFill>
                <a:latin typeface="Arial" pitchFamily="34" charset="0"/>
              </a:defRPr>
            </a:lvl5pPr>
            <a:lvl6pPr marL="2378560" indent="-216233" defTabSz="935507" eaLnBrk="0" fontAlgn="base" hangingPunct="0">
              <a:spcBef>
                <a:spcPct val="0"/>
              </a:spcBef>
              <a:spcAft>
                <a:spcPct val="0"/>
              </a:spcAft>
              <a:defRPr>
                <a:solidFill>
                  <a:schemeClr val="tx1"/>
                </a:solidFill>
                <a:latin typeface="Arial" pitchFamily="34" charset="0"/>
              </a:defRPr>
            </a:lvl6pPr>
            <a:lvl7pPr marL="2811026" indent="-216233" defTabSz="935507" eaLnBrk="0" fontAlgn="base" hangingPunct="0">
              <a:spcBef>
                <a:spcPct val="0"/>
              </a:spcBef>
              <a:spcAft>
                <a:spcPct val="0"/>
              </a:spcAft>
              <a:defRPr>
                <a:solidFill>
                  <a:schemeClr val="tx1"/>
                </a:solidFill>
                <a:latin typeface="Arial" pitchFamily="34" charset="0"/>
              </a:defRPr>
            </a:lvl7pPr>
            <a:lvl8pPr marL="3243491" indent="-216233" defTabSz="935507" eaLnBrk="0" fontAlgn="base" hangingPunct="0">
              <a:spcBef>
                <a:spcPct val="0"/>
              </a:spcBef>
              <a:spcAft>
                <a:spcPct val="0"/>
              </a:spcAft>
              <a:defRPr>
                <a:solidFill>
                  <a:schemeClr val="tx1"/>
                </a:solidFill>
                <a:latin typeface="Arial" pitchFamily="34" charset="0"/>
              </a:defRPr>
            </a:lvl8pPr>
            <a:lvl9pPr marL="3675957" indent="-216233" defTabSz="935507" eaLnBrk="0" fontAlgn="base" hangingPunct="0">
              <a:spcBef>
                <a:spcPct val="0"/>
              </a:spcBef>
              <a:spcAft>
                <a:spcPct val="0"/>
              </a:spcAft>
              <a:defRPr>
                <a:solidFill>
                  <a:schemeClr val="tx1"/>
                </a:solidFill>
                <a:latin typeface="Arial" pitchFamily="34" charset="0"/>
              </a:defRPr>
            </a:lvl9pPr>
          </a:lstStyle>
          <a:p>
            <a:fld id="{80A6B942-217F-491D-ABD3-F0D41F006CCB}" type="slidenum">
              <a:rPr lang="en-US" altLang="en-US">
                <a:solidFill>
                  <a:prstClr val="black"/>
                </a:solidFill>
                <a:latin typeface="Times New Roman" pitchFamily="18" charset="0"/>
              </a:rPr>
              <a:pPr/>
              <a:t>27</a:t>
            </a:fld>
            <a:endParaRPr lang="en-US" altLang="en-US">
              <a:solidFill>
                <a:prstClr val="black"/>
              </a:solidFill>
              <a:latin typeface="Times New Roman" pitchFamily="18" charset="0"/>
            </a:endParaRPr>
          </a:p>
        </p:txBody>
      </p:sp>
      <p:sp>
        <p:nvSpPr>
          <p:cNvPr id="220163" name="Rectangle 2"/>
          <p:cNvSpPr>
            <a:spLocks noGrp="1" noRot="1" noChangeAspect="1" noChangeArrowheads="1" noTextEdit="1"/>
          </p:cNvSpPr>
          <p:nvPr>
            <p:ph type="sldImg"/>
          </p:nvPr>
        </p:nvSpPr>
        <p:spPr>
          <a:ln/>
        </p:spPr>
      </p:sp>
      <p:sp>
        <p:nvSpPr>
          <p:cNvPr id="220164" name="Rectangle 3"/>
          <p:cNvSpPr>
            <a:spLocks noGrp="1" noChangeArrowheads="1"/>
          </p:cNvSpPr>
          <p:nvPr>
            <p:ph type="body" idx="1"/>
          </p:nvPr>
        </p:nvSpPr>
        <p:spPr>
          <a:noFill/>
        </p:spPr>
        <p:txBody>
          <a:bodyPr/>
          <a:lstStyle/>
          <a:p>
            <a:pPr algn="just" eaLnBrk="1" hangingPunct="1"/>
            <a:r>
              <a:rPr lang="en-US" altLang="en-US" smtClean="0"/>
              <a:t>This slide illustrates a situation where a worker is partially located in the traffic lane, in a kneeling position that does not allow him to respond quickly in an emergency situation.  Additionally, the worker does not seem to be aware that a large truck is approaching most likely at a high speed, which puts him at very high risk.  The truck already appears to be traveling on the shoulder to avoid hitting the worker.  This example demonstrates a very high risk situation.</a:t>
            </a:r>
          </a:p>
        </p:txBody>
      </p:sp>
    </p:spTree>
    <p:extLst>
      <p:ext uri="{BB962C8B-B14F-4D97-AF65-F5344CB8AC3E}">
        <p14:creationId xmlns:p14="http://schemas.microsoft.com/office/powerpoint/2010/main" val="35126782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7"/>
          <p:cNvSpPr>
            <a:spLocks noGrp="1" noChangeArrowheads="1"/>
          </p:cNvSpPr>
          <p:nvPr>
            <p:ph type="sldNum" sz="quarter" idx="5"/>
          </p:nvPr>
        </p:nvSpPr>
        <p:spPr>
          <a:noFill/>
        </p:spPr>
        <p:txBody>
          <a:bodyPr/>
          <a:lstStyle>
            <a:lvl1pPr defTabSz="935507">
              <a:defRPr>
                <a:solidFill>
                  <a:schemeClr val="tx1"/>
                </a:solidFill>
                <a:latin typeface="Arial" pitchFamily="34" charset="0"/>
              </a:defRPr>
            </a:lvl1pPr>
            <a:lvl2pPr marL="702756" indent="-270291" defTabSz="935507">
              <a:defRPr>
                <a:solidFill>
                  <a:schemeClr val="tx1"/>
                </a:solidFill>
                <a:latin typeface="Arial" pitchFamily="34" charset="0"/>
              </a:defRPr>
            </a:lvl2pPr>
            <a:lvl3pPr marL="1081164" indent="-216233" defTabSz="935507">
              <a:defRPr>
                <a:solidFill>
                  <a:schemeClr val="tx1"/>
                </a:solidFill>
                <a:latin typeface="Arial" pitchFamily="34" charset="0"/>
              </a:defRPr>
            </a:lvl3pPr>
            <a:lvl4pPr marL="1513629" indent="-216233" defTabSz="935507">
              <a:defRPr>
                <a:solidFill>
                  <a:schemeClr val="tx1"/>
                </a:solidFill>
                <a:latin typeface="Arial" pitchFamily="34" charset="0"/>
              </a:defRPr>
            </a:lvl4pPr>
            <a:lvl5pPr marL="1946095" indent="-216233" defTabSz="935507">
              <a:defRPr>
                <a:solidFill>
                  <a:schemeClr val="tx1"/>
                </a:solidFill>
                <a:latin typeface="Arial" pitchFamily="34" charset="0"/>
              </a:defRPr>
            </a:lvl5pPr>
            <a:lvl6pPr marL="2378560" indent="-216233" defTabSz="935507" eaLnBrk="0" fontAlgn="base" hangingPunct="0">
              <a:spcBef>
                <a:spcPct val="0"/>
              </a:spcBef>
              <a:spcAft>
                <a:spcPct val="0"/>
              </a:spcAft>
              <a:defRPr>
                <a:solidFill>
                  <a:schemeClr val="tx1"/>
                </a:solidFill>
                <a:latin typeface="Arial" pitchFamily="34" charset="0"/>
              </a:defRPr>
            </a:lvl6pPr>
            <a:lvl7pPr marL="2811026" indent="-216233" defTabSz="935507" eaLnBrk="0" fontAlgn="base" hangingPunct="0">
              <a:spcBef>
                <a:spcPct val="0"/>
              </a:spcBef>
              <a:spcAft>
                <a:spcPct val="0"/>
              </a:spcAft>
              <a:defRPr>
                <a:solidFill>
                  <a:schemeClr val="tx1"/>
                </a:solidFill>
                <a:latin typeface="Arial" pitchFamily="34" charset="0"/>
              </a:defRPr>
            </a:lvl7pPr>
            <a:lvl8pPr marL="3243491" indent="-216233" defTabSz="935507" eaLnBrk="0" fontAlgn="base" hangingPunct="0">
              <a:spcBef>
                <a:spcPct val="0"/>
              </a:spcBef>
              <a:spcAft>
                <a:spcPct val="0"/>
              </a:spcAft>
              <a:defRPr>
                <a:solidFill>
                  <a:schemeClr val="tx1"/>
                </a:solidFill>
                <a:latin typeface="Arial" pitchFamily="34" charset="0"/>
              </a:defRPr>
            </a:lvl8pPr>
            <a:lvl9pPr marL="3675957" indent="-216233" defTabSz="935507" eaLnBrk="0" fontAlgn="base" hangingPunct="0">
              <a:spcBef>
                <a:spcPct val="0"/>
              </a:spcBef>
              <a:spcAft>
                <a:spcPct val="0"/>
              </a:spcAft>
              <a:defRPr>
                <a:solidFill>
                  <a:schemeClr val="tx1"/>
                </a:solidFill>
                <a:latin typeface="Arial" pitchFamily="34" charset="0"/>
              </a:defRPr>
            </a:lvl9pPr>
          </a:lstStyle>
          <a:p>
            <a:fld id="{F12C8099-7688-4511-A9B6-CB8CC1143300}" type="slidenum">
              <a:rPr lang="en-US" altLang="en-US">
                <a:solidFill>
                  <a:prstClr val="black"/>
                </a:solidFill>
                <a:latin typeface="Times New Roman" pitchFamily="18" charset="0"/>
              </a:rPr>
              <a:pPr/>
              <a:t>28</a:t>
            </a:fld>
            <a:endParaRPr lang="en-US" altLang="en-US">
              <a:solidFill>
                <a:prstClr val="black"/>
              </a:solidFill>
              <a:latin typeface="Times New Roman" pitchFamily="18" charset="0"/>
            </a:endParaRPr>
          </a:p>
        </p:txBody>
      </p:sp>
      <p:sp>
        <p:nvSpPr>
          <p:cNvPr id="221187" name="Rectangle 2"/>
          <p:cNvSpPr>
            <a:spLocks noGrp="1" noRot="1" noChangeAspect="1" noChangeArrowheads="1" noTextEdit="1"/>
          </p:cNvSpPr>
          <p:nvPr>
            <p:ph type="sldImg"/>
          </p:nvPr>
        </p:nvSpPr>
        <p:spPr>
          <a:xfrm>
            <a:off x="1144588" y="684213"/>
            <a:ext cx="4570412" cy="3429000"/>
          </a:xfrm>
          <a:solidFill>
            <a:srgbClr val="FFFFFF"/>
          </a:solidFill>
          <a:ln/>
        </p:spPr>
      </p:sp>
      <p:sp>
        <p:nvSpPr>
          <p:cNvPr id="221188" name="Rectangle 3"/>
          <p:cNvSpPr>
            <a:spLocks noGrp="1" noChangeArrowheads="1"/>
          </p:cNvSpPr>
          <p:nvPr>
            <p:ph type="body" idx="1"/>
          </p:nvPr>
        </p:nvSpPr>
        <p:spPr>
          <a:solidFill>
            <a:srgbClr val="FFFFFF"/>
          </a:solidFill>
        </p:spPr>
        <p:txBody>
          <a:bodyPr lIns="93677" tIns="46839" rIns="93677" bIns="46839"/>
          <a:lstStyle/>
          <a:p>
            <a:pPr algn="just" eaLnBrk="1" hangingPunct="1"/>
            <a:endParaRPr lang="en-US" altLang="en-US" smtClean="0"/>
          </a:p>
        </p:txBody>
      </p:sp>
    </p:spTree>
    <p:extLst>
      <p:ext uri="{BB962C8B-B14F-4D97-AF65-F5344CB8AC3E}">
        <p14:creationId xmlns:p14="http://schemas.microsoft.com/office/powerpoint/2010/main" val="5281840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7"/>
          <p:cNvSpPr>
            <a:spLocks noGrp="1" noChangeArrowheads="1"/>
          </p:cNvSpPr>
          <p:nvPr>
            <p:ph type="sldNum" sz="quarter" idx="5"/>
          </p:nvPr>
        </p:nvSpPr>
        <p:spPr>
          <a:noFill/>
        </p:spPr>
        <p:txBody>
          <a:bodyPr/>
          <a:lstStyle>
            <a:lvl1pPr defTabSz="935507">
              <a:defRPr>
                <a:solidFill>
                  <a:schemeClr val="tx1"/>
                </a:solidFill>
                <a:latin typeface="Arial" pitchFamily="34" charset="0"/>
              </a:defRPr>
            </a:lvl1pPr>
            <a:lvl2pPr marL="702756" indent="-270291" defTabSz="935507">
              <a:defRPr>
                <a:solidFill>
                  <a:schemeClr val="tx1"/>
                </a:solidFill>
                <a:latin typeface="Arial" pitchFamily="34" charset="0"/>
              </a:defRPr>
            </a:lvl2pPr>
            <a:lvl3pPr marL="1081164" indent="-216233" defTabSz="935507">
              <a:defRPr>
                <a:solidFill>
                  <a:schemeClr val="tx1"/>
                </a:solidFill>
                <a:latin typeface="Arial" pitchFamily="34" charset="0"/>
              </a:defRPr>
            </a:lvl3pPr>
            <a:lvl4pPr marL="1513629" indent="-216233" defTabSz="935507">
              <a:defRPr>
                <a:solidFill>
                  <a:schemeClr val="tx1"/>
                </a:solidFill>
                <a:latin typeface="Arial" pitchFamily="34" charset="0"/>
              </a:defRPr>
            </a:lvl4pPr>
            <a:lvl5pPr marL="1946095" indent="-216233" defTabSz="935507">
              <a:defRPr>
                <a:solidFill>
                  <a:schemeClr val="tx1"/>
                </a:solidFill>
                <a:latin typeface="Arial" pitchFamily="34" charset="0"/>
              </a:defRPr>
            </a:lvl5pPr>
            <a:lvl6pPr marL="2378560" indent="-216233" defTabSz="935507" eaLnBrk="0" fontAlgn="base" hangingPunct="0">
              <a:spcBef>
                <a:spcPct val="0"/>
              </a:spcBef>
              <a:spcAft>
                <a:spcPct val="0"/>
              </a:spcAft>
              <a:defRPr>
                <a:solidFill>
                  <a:schemeClr val="tx1"/>
                </a:solidFill>
                <a:latin typeface="Arial" pitchFamily="34" charset="0"/>
              </a:defRPr>
            </a:lvl6pPr>
            <a:lvl7pPr marL="2811026" indent="-216233" defTabSz="935507" eaLnBrk="0" fontAlgn="base" hangingPunct="0">
              <a:spcBef>
                <a:spcPct val="0"/>
              </a:spcBef>
              <a:spcAft>
                <a:spcPct val="0"/>
              </a:spcAft>
              <a:defRPr>
                <a:solidFill>
                  <a:schemeClr val="tx1"/>
                </a:solidFill>
                <a:latin typeface="Arial" pitchFamily="34" charset="0"/>
              </a:defRPr>
            </a:lvl7pPr>
            <a:lvl8pPr marL="3243491" indent="-216233" defTabSz="935507" eaLnBrk="0" fontAlgn="base" hangingPunct="0">
              <a:spcBef>
                <a:spcPct val="0"/>
              </a:spcBef>
              <a:spcAft>
                <a:spcPct val="0"/>
              </a:spcAft>
              <a:defRPr>
                <a:solidFill>
                  <a:schemeClr val="tx1"/>
                </a:solidFill>
                <a:latin typeface="Arial" pitchFamily="34" charset="0"/>
              </a:defRPr>
            </a:lvl8pPr>
            <a:lvl9pPr marL="3675957" indent="-216233" defTabSz="935507" eaLnBrk="0" fontAlgn="base" hangingPunct="0">
              <a:spcBef>
                <a:spcPct val="0"/>
              </a:spcBef>
              <a:spcAft>
                <a:spcPct val="0"/>
              </a:spcAft>
              <a:defRPr>
                <a:solidFill>
                  <a:schemeClr val="tx1"/>
                </a:solidFill>
                <a:latin typeface="Arial" pitchFamily="34" charset="0"/>
              </a:defRPr>
            </a:lvl9pPr>
          </a:lstStyle>
          <a:p>
            <a:fld id="{A3782522-0E66-4DB5-A273-8D675E146CEC}" type="slidenum">
              <a:rPr lang="en-US" altLang="en-US">
                <a:solidFill>
                  <a:prstClr val="black"/>
                </a:solidFill>
                <a:latin typeface="Times New Roman" pitchFamily="18" charset="0"/>
              </a:rPr>
              <a:pPr/>
              <a:t>29</a:t>
            </a:fld>
            <a:endParaRPr lang="en-US" altLang="en-US">
              <a:solidFill>
                <a:prstClr val="black"/>
              </a:solidFill>
              <a:latin typeface="Times New Roman" pitchFamily="18" charset="0"/>
            </a:endParaRPr>
          </a:p>
        </p:txBody>
      </p:sp>
      <p:sp>
        <p:nvSpPr>
          <p:cNvPr id="223235" name="Rectangle 2"/>
          <p:cNvSpPr>
            <a:spLocks noGrp="1" noRot="1" noChangeAspect="1" noChangeArrowheads="1" noTextEdit="1"/>
          </p:cNvSpPr>
          <p:nvPr>
            <p:ph type="sldImg"/>
          </p:nvPr>
        </p:nvSpPr>
        <p:spPr>
          <a:ln/>
        </p:spPr>
      </p:sp>
      <p:sp>
        <p:nvSpPr>
          <p:cNvPr id="223236" name="Rectangle 3"/>
          <p:cNvSpPr>
            <a:spLocks noGrp="1" noChangeArrowheads="1"/>
          </p:cNvSpPr>
          <p:nvPr>
            <p:ph type="body" idx="1"/>
          </p:nvPr>
        </p:nvSpPr>
        <p:spPr>
          <a:noFill/>
        </p:spPr>
        <p:txBody>
          <a:bodyPr/>
          <a:lstStyle/>
          <a:p>
            <a:pPr algn="just">
              <a:spcBef>
                <a:spcPct val="0"/>
              </a:spcBef>
            </a:pPr>
            <a:r>
              <a:rPr lang="en-US" altLang="en-US" smtClean="0"/>
              <a:t>This illustrates hazards related to visibility issues within a work zone. The top photograph demonstrates that workers may not be visible when working in the shadow of a truck, even during the day time.   If workers cannot be seen by the truck drivers, they may be at risk of being struck.   A high visibility vest would improve the visibility of this worker. Additionally, the worker should stay in communication with the vehicle operators to further ensure his safety.      </a:t>
            </a:r>
          </a:p>
          <a:p>
            <a:pPr algn="just">
              <a:spcBef>
                <a:spcPct val="0"/>
              </a:spcBef>
            </a:pPr>
            <a:endParaRPr lang="en-US" altLang="en-US" smtClean="0"/>
          </a:p>
          <a:p>
            <a:pPr algn="just">
              <a:spcBef>
                <a:spcPct val="0"/>
              </a:spcBef>
            </a:pPr>
            <a:r>
              <a:rPr lang="en-US" altLang="en-US" smtClean="0"/>
              <a:t>The bottom photograph shows night work being conducted, where a group of workers are wearing reflectorized safety vests and are clearly visible to the oncoming trucks.  However, one of the workers is not wearing high visibility clothing and may not be visible.  Additionally, the workers at this job site are not wearing hard hats, which is not a safe practice.  </a:t>
            </a:r>
          </a:p>
          <a:p>
            <a:pPr eaLnBrk="1" hangingPunct="1"/>
            <a:endParaRPr lang="en-US" altLang="en-US" smtClean="0"/>
          </a:p>
        </p:txBody>
      </p:sp>
    </p:spTree>
    <p:extLst>
      <p:ext uri="{BB962C8B-B14F-4D97-AF65-F5344CB8AC3E}">
        <p14:creationId xmlns:p14="http://schemas.microsoft.com/office/powerpoint/2010/main" val="29426033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13"/>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48414">
              <a:defRPr>
                <a:solidFill>
                  <a:schemeClr val="tx1"/>
                </a:solidFill>
                <a:latin typeface="Arial" pitchFamily="34" charset="0"/>
              </a:defRPr>
            </a:lvl1pPr>
            <a:lvl2pPr marL="702756" indent="-270291" defTabSz="848414">
              <a:defRPr>
                <a:solidFill>
                  <a:schemeClr val="tx1"/>
                </a:solidFill>
                <a:latin typeface="Arial" pitchFamily="34" charset="0"/>
              </a:defRPr>
            </a:lvl2pPr>
            <a:lvl3pPr marL="1081164" indent="-216233" defTabSz="848414">
              <a:defRPr>
                <a:solidFill>
                  <a:schemeClr val="tx1"/>
                </a:solidFill>
                <a:latin typeface="Arial" pitchFamily="34" charset="0"/>
              </a:defRPr>
            </a:lvl3pPr>
            <a:lvl4pPr marL="1513629" indent="-216233" defTabSz="848414">
              <a:defRPr>
                <a:solidFill>
                  <a:schemeClr val="tx1"/>
                </a:solidFill>
                <a:latin typeface="Arial" pitchFamily="34" charset="0"/>
              </a:defRPr>
            </a:lvl4pPr>
            <a:lvl5pPr marL="1946095" indent="-216233" defTabSz="848414">
              <a:defRPr>
                <a:solidFill>
                  <a:schemeClr val="tx1"/>
                </a:solidFill>
                <a:latin typeface="Arial" pitchFamily="34" charset="0"/>
              </a:defRPr>
            </a:lvl5pPr>
            <a:lvl6pPr marL="2378560" indent="-216233" defTabSz="848414" eaLnBrk="0" fontAlgn="base" hangingPunct="0">
              <a:spcBef>
                <a:spcPct val="0"/>
              </a:spcBef>
              <a:spcAft>
                <a:spcPct val="0"/>
              </a:spcAft>
              <a:defRPr>
                <a:solidFill>
                  <a:schemeClr val="tx1"/>
                </a:solidFill>
                <a:latin typeface="Arial" pitchFamily="34" charset="0"/>
              </a:defRPr>
            </a:lvl6pPr>
            <a:lvl7pPr marL="2811026" indent="-216233" defTabSz="848414" eaLnBrk="0" fontAlgn="base" hangingPunct="0">
              <a:spcBef>
                <a:spcPct val="0"/>
              </a:spcBef>
              <a:spcAft>
                <a:spcPct val="0"/>
              </a:spcAft>
              <a:defRPr>
                <a:solidFill>
                  <a:schemeClr val="tx1"/>
                </a:solidFill>
                <a:latin typeface="Arial" pitchFamily="34" charset="0"/>
              </a:defRPr>
            </a:lvl7pPr>
            <a:lvl8pPr marL="3243491" indent="-216233" defTabSz="848414" eaLnBrk="0" fontAlgn="base" hangingPunct="0">
              <a:spcBef>
                <a:spcPct val="0"/>
              </a:spcBef>
              <a:spcAft>
                <a:spcPct val="0"/>
              </a:spcAft>
              <a:defRPr>
                <a:solidFill>
                  <a:schemeClr val="tx1"/>
                </a:solidFill>
                <a:latin typeface="Arial" pitchFamily="34" charset="0"/>
              </a:defRPr>
            </a:lvl8pPr>
            <a:lvl9pPr marL="3675957" indent="-216233" defTabSz="848414" eaLnBrk="0" fontAlgn="base" hangingPunct="0">
              <a:spcBef>
                <a:spcPct val="0"/>
              </a:spcBef>
              <a:spcAft>
                <a:spcPct val="0"/>
              </a:spcAft>
              <a:defRPr>
                <a:solidFill>
                  <a:schemeClr val="tx1"/>
                </a:solidFill>
                <a:latin typeface="Arial" pitchFamily="34" charset="0"/>
              </a:defRPr>
            </a:lvl9pPr>
          </a:lstStyle>
          <a:p>
            <a:fld id="{4D3B1C7B-A797-47C8-A15D-848956EB2645}" type="slidenum">
              <a:rPr lang="de-DE" altLang="en-US" sz="900">
                <a:solidFill>
                  <a:prstClr val="black"/>
                </a:solidFill>
              </a:rPr>
              <a:pPr/>
              <a:t>30</a:t>
            </a:fld>
            <a:endParaRPr lang="de-DE" altLang="en-US" sz="900">
              <a:solidFill>
                <a:prstClr val="black"/>
              </a:solidFill>
            </a:endParaRPr>
          </a:p>
        </p:txBody>
      </p:sp>
      <p:sp>
        <p:nvSpPr>
          <p:cNvPr id="254979" name="Rectangle 2"/>
          <p:cNvSpPr>
            <a:spLocks noGrp="1" noRot="1" noChangeAspect="1" noChangeArrowheads="1" noTextEdit="1"/>
          </p:cNvSpPr>
          <p:nvPr>
            <p:ph type="sldImg"/>
          </p:nvPr>
        </p:nvSpPr>
        <p:spPr>
          <a:xfrm>
            <a:off x="1143000" y="684213"/>
            <a:ext cx="4573588" cy="3430587"/>
          </a:xfrm>
          <a:ln/>
        </p:spPr>
      </p:sp>
      <p:sp>
        <p:nvSpPr>
          <p:cNvPr id="254980" name="Rectangle 3"/>
          <p:cNvSpPr>
            <a:spLocks noGrp="1" noChangeArrowheads="1"/>
          </p:cNvSpPr>
          <p:nvPr>
            <p:ph type="body" idx="1"/>
          </p:nvPr>
        </p:nvSpPr>
        <p:spPr>
          <a:xfrm>
            <a:off x="913805" y="4343703"/>
            <a:ext cx="5030391" cy="411540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Photos courtesy Marko Kaar or RW Productions. Used with permission.</a:t>
            </a:r>
          </a:p>
          <a:p>
            <a:pPr eaLnBrk="1" hangingPunct="1"/>
            <a:endParaRPr lang="en-US" altLang="en-US" smtClean="0"/>
          </a:p>
          <a:p>
            <a:pPr eaLnBrk="1" hangingPunct="1"/>
            <a:r>
              <a:rPr lang="en-US" altLang="en-US" smtClean="0"/>
              <a:t>Approximately 80% of construction worker fatalities involve a fall, being struck by something, being caught in or between things, or electrical shock.  </a:t>
            </a:r>
          </a:p>
          <a:p>
            <a:pPr eaLnBrk="1" hangingPunct="1"/>
            <a:r>
              <a:rPr lang="en-US" altLang="en-US" smtClean="0"/>
              <a:t>In addition, soft tissue injuries (STI's), usually seen as strains or sprains, are one of the most frequent injury types in this work.  STI's are rarely fatal but can, and do, have a serious impact on the injured workers’ and families' quality of life.  Asphalt is heavy, so strains and sprains are frequent. </a:t>
            </a:r>
          </a:p>
          <a:p>
            <a:pPr eaLnBrk="1" hangingPunct="1"/>
            <a:r>
              <a:rPr lang="en-US" altLang="en-US" smtClean="0"/>
              <a:t>In asphalt paving work, we frequently find workers within feet, even inches, of vehicles weighing tons traveling at a high rate of speed. The responsible crew must have an emergency plan to address challenges resulting from injuries.</a:t>
            </a:r>
          </a:p>
          <a:p>
            <a:pPr eaLnBrk="1" hangingPunct="1"/>
            <a:r>
              <a:rPr lang="en-US" altLang="en-US" smtClean="0"/>
              <a:t>Burns may result from being struck by hot asphalt.</a:t>
            </a:r>
          </a:p>
        </p:txBody>
      </p:sp>
    </p:spTree>
    <p:extLst>
      <p:ext uri="{BB962C8B-B14F-4D97-AF65-F5344CB8AC3E}">
        <p14:creationId xmlns:p14="http://schemas.microsoft.com/office/powerpoint/2010/main" val="4371361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13"/>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48414">
              <a:defRPr>
                <a:solidFill>
                  <a:schemeClr val="tx1"/>
                </a:solidFill>
                <a:latin typeface="Arial" pitchFamily="34" charset="0"/>
              </a:defRPr>
            </a:lvl1pPr>
            <a:lvl2pPr marL="702756" indent="-270291" defTabSz="848414">
              <a:defRPr>
                <a:solidFill>
                  <a:schemeClr val="tx1"/>
                </a:solidFill>
                <a:latin typeface="Arial" pitchFamily="34" charset="0"/>
              </a:defRPr>
            </a:lvl2pPr>
            <a:lvl3pPr marL="1081164" indent="-216233" defTabSz="848414">
              <a:defRPr>
                <a:solidFill>
                  <a:schemeClr val="tx1"/>
                </a:solidFill>
                <a:latin typeface="Arial" pitchFamily="34" charset="0"/>
              </a:defRPr>
            </a:lvl3pPr>
            <a:lvl4pPr marL="1513629" indent="-216233" defTabSz="848414">
              <a:defRPr>
                <a:solidFill>
                  <a:schemeClr val="tx1"/>
                </a:solidFill>
                <a:latin typeface="Arial" pitchFamily="34" charset="0"/>
              </a:defRPr>
            </a:lvl4pPr>
            <a:lvl5pPr marL="1946095" indent="-216233" defTabSz="848414">
              <a:defRPr>
                <a:solidFill>
                  <a:schemeClr val="tx1"/>
                </a:solidFill>
                <a:latin typeface="Arial" pitchFamily="34" charset="0"/>
              </a:defRPr>
            </a:lvl5pPr>
            <a:lvl6pPr marL="2378560" indent="-216233" defTabSz="848414" eaLnBrk="0" fontAlgn="base" hangingPunct="0">
              <a:spcBef>
                <a:spcPct val="0"/>
              </a:spcBef>
              <a:spcAft>
                <a:spcPct val="0"/>
              </a:spcAft>
              <a:defRPr>
                <a:solidFill>
                  <a:schemeClr val="tx1"/>
                </a:solidFill>
                <a:latin typeface="Arial" pitchFamily="34" charset="0"/>
              </a:defRPr>
            </a:lvl6pPr>
            <a:lvl7pPr marL="2811026" indent="-216233" defTabSz="848414" eaLnBrk="0" fontAlgn="base" hangingPunct="0">
              <a:spcBef>
                <a:spcPct val="0"/>
              </a:spcBef>
              <a:spcAft>
                <a:spcPct val="0"/>
              </a:spcAft>
              <a:defRPr>
                <a:solidFill>
                  <a:schemeClr val="tx1"/>
                </a:solidFill>
                <a:latin typeface="Arial" pitchFamily="34" charset="0"/>
              </a:defRPr>
            </a:lvl7pPr>
            <a:lvl8pPr marL="3243491" indent="-216233" defTabSz="848414" eaLnBrk="0" fontAlgn="base" hangingPunct="0">
              <a:spcBef>
                <a:spcPct val="0"/>
              </a:spcBef>
              <a:spcAft>
                <a:spcPct val="0"/>
              </a:spcAft>
              <a:defRPr>
                <a:solidFill>
                  <a:schemeClr val="tx1"/>
                </a:solidFill>
                <a:latin typeface="Arial" pitchFamily="34" charset="0"/>
              </a:defRPr>
            </a:lvl8pPr>
            <a:lvl9pPr marL="3675957" indent="-216233" defTabSz="848414" eaLnBrk="0" fontAlgn="base" hangingPunct="0">
              <a:spcBef>
                <a:spcPct val="0"/>
              </a:spcBef>
              <a:spcAft>
                <a:spcPct val="0"/>
              </a:spcAft>
              <a:defRPr>
                <a:solidFill>
                  <a:schemeClr val="tx1"/>
                </a:solidFill>
                <a:latin typeface="Arial" pitchFamily="34" charset="0"/>
              </a:defRPr>
            </a:lvl9pPr>
          </a:lstStyle>
          <a:p>
            <a:fld id="{BFBC558D-2222-40BB-9806-3A5A047812D6}" type="slidenum">
              <a:rPr lang="de-DE" altLang="en-US" sz="900">
                <a:solidFill>
                  <a:prstClr val="black"/>
                </a:solidFill>
              </a:rPr>
              <a:pPr/>
              <a:t>35</a:t>
            </a:fld>
            <a:endParaRPr lang="de-DE" altLang="en-US" sz="900">
              <a:solidFill>
                <a:prstClr val="black"/>
              </a:solidFill>
            </a:endParaRPr>
          </a:p>
        </p:txBody>
      </p:sp>
      <p:sp>
        <p:nvSpPr>
          <p:cNvPr id="274435" name="Rectangle 2"/>
          <p:cNvSpPr>
            <a:spLocks noGrp="1" noRot="1" noChangeAspect="1" noChangeArrowheads="1" noTextEdit="1"/>
          </p:cNvSpPr>
          <p:nvPr>
            <p:ph type="sldImg"/>
          </p:nvPr>
        </p:nvSpPr>
        <p:spPr>
          <a:xfrm>
            <a:off x="1143000" y="684213"/>
            <a:ext cx="4573588" cy="3430587"/>
          </a:xfrm>
          <a:ln/>
        </p:spPr>
      </p:sp>
      <p:sp>
        <p:nvSpPr>
          <p:cNvPr id="274436" name="Rectangle 3"/>
          <p:cNvSpPr>
            <a:spLocks noGrp="1" noChangeArrowheads="1"/>
          </p:cNvSpPr>
          <p:nvPr>
            <p:ph type="body" idx="1"/>
          </p:nvPr>
        </p:nvSpPr>
        <p:spPr>
          <a:xfrm>
            <a:off x="913805" y="4343703"/>
            <a:ext cx="5030391" cy="411540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Photos courtesy Marko Kaar or RW Productions. Used with permission.</a:t>
            </a:r>
          </a:p>
          <a:p>
            <a:pPr eaLnBrk="1" hangingPunct="1"/>
            <a:endParaRPr lang="en-US" altLang="en-US" smtClean="0"/>
          </a:p>
          <a:p>
            <a:pPr eaLnBrk="1" hangingPunct="1"/>
            <a:r>
              <a:rPr lang="en-US" altLang="en-US" smtClean="0"/>
              <a:t>Approximately 22% of all construction worker fatalities involve being struck by something.  </a:t>
            </a:r>
          </a:p>
          <a:p>
            <a:pPr eaLnBrk="1" hangingPunct="1"/>
            <a:r>
              <a:rPr lang="en-US" altLang="en-US" smtClean="0"/>
              <a:t>For 1992 to 2000, 91% of the 910 worker deaths in work zones involved vehicles, mostly dump trucks.</a:t>
            </a:r>
          </a:p>
          <a:p>
            <a:pPr eaLnBrk="1" hangingPunct="1"/>
            <a:r>
              <a:rPr lang="en-US" altLang="en-US" smtClean="0"/>
              <a:t>NIOSH records indicate that in 2005, 390 workers were killed in struck-by incidents, accounting for 7% of all occupational fatalities.</a:t>
            </a:r>
          </a:p>
          <a:p>
            <a:pPr eaLnBrk="1" hangingPunct="1"/>
            <a:r>
              <a:rPr lang="en-US" altLang="en-US" smtClean="0"/>
              <a:t>Injuries range from contusions and lacerations to fractures, crushing, and fatalities.</a:t>
            </a:r>
          </a:p>
          <a:p>
            <a:pPr eaLnBrk="1" hangingPunct="1"/>
            <a:r>
              <a:rPr lang="en-US" altLang="en-US" smtClean="0"/>
              <a:t>Current estimations are that approximately half the workers killed in highway work zones are killed by construction vehicles.  These accidents usually involve crushing.  </a:t>
            </a:r>
          </a:p>
          <a:p>
            <a:pPr eaLnBrk="1" hangingPunct="1"/>
            <a:endParaRPr lang="en-US" altLang="en-US" smtClean="0"/>
          </a:p>
          <a:p>
            <a:pPr eaLnBrk="1" hangingPunct="1"/>
            <a:endParaRPr lang="en-US" altLang="en-US" smtClean="0"/>
          </a:p>
        </p:txBody>
      </p:sp>
    </p:spTree>
    <p:extLst>
      <p:ext uri="{BB962C8B-B14F-4D97-AF65-F5344CB8AC3E}">
        <p14:creationId xmlns:p14="http://schemas.microsoft.com/office/powerpoint/2010/main" val="2780401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13"/>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48414">
              <a:defRPr>
                <a:solidFill>
                  <a:schemeClr val="tx1"/>
                </a:solidFill>
                <a:latin typeface="Arial" pitchFamily="34" charset="0"/>
              </a:defRPr>
            </a:lvl1pPr>
            <a:lvl2pPr marL="702756" indent="-270291" defTabSz="848414">
              <a:defRPr>
                <a:solidFill>
                  <a:schemeClr val="tx1"/>
                </a:solidFill>
                <a:latin typeface="Arial" pitchFamily="34" charset="0"/>
              </a:defRPr>
            </a:lvl2pPr>
            <a:lvl3pPr marL="1081164" indent="-216233" defTabSz="848414">
              <a:defRPr>
                <a:solidFill>
                  <a:schemeClr val="tx1"/>
                </a:solidFill>
                <a:latin typeface="Arial" pitchFamily="34" charset="0"/>
              </a:defRPr>
            </a:lvl3pPr>
            <a:lvl4pPr marL="1513629" indent="-216233" defTabSz="848414">
              <a:defRPr>
                <a:solidFill>
                  <a:schemeClr val="tx1"/>
                </a:solidFill>
                <a:latin typeface="Arial" pitchFamily="34" charset="0"/>
              </a:defRPr>
            </a:lvl4pPr>
            <a:lvl5pPr marL="1946095" indent="-216233" defTabSz="848414">
              <a:defRPr>
                <a:solidFill>
                  <a:schemeClr val="tx1"/>
                </a:solidFill>
                <a:latin typeface="Arial" pitchFamily="34" charset="0"/>
              </a:defRPr>
            </a:lvl5pPr>
            <a:lvl6pPr marL="2378560" indent="-216233" defTabSz="848414" eaLnBrk="0" fontAlgn="base" hangingPunct="0">
              <a:spcBef>
                <a:spcPct val="0"/>
              </a:spcBef>
              <a:spcAft>
                <a:spcPct val="0"/>
              </a:spcAft>
              <a:defRPr>
                <a:solidFill>
                  <a:schemeClr val="tx1"/>
                </a:solidFill>
                <a:latin typeface="Arial" pitchFamily="34" charset="0"/>
              </a:defRPr>
            </a:lvl6pPr>
            <a:lvl7pPr marL="2811026" indent="-216233" defTabSz="848414" eaLnBrk="0" fontAlgn="base" hangingPunct="0">
              <a:spcBef>
                <a:spcPct val="0"/>
              </a:spcBef>
              <a:spcAft>
                <a:spcPct val="0"/>
              </a:spcAft>
              <a:defRPr>
                <a:solidFill>
                  <a:schemeClr val="tx1"/>
                </a:solidFill>
                <a:latin typeface="Arial" pitchFamily="34" charset="0"/>
              </a:defRPr>
            </a:lvl7pPr>
            <a:lvl8pPr marL="3243491" indent="-216233" defTabSz="848414" eaLnBrk="0" fontAlgn="base" hangingPunct="0">
              <a:spcBef>
                <a:spcPct val="0"/>
              </a:spcBef>
              <a:spcAft>
                <a:spcPct val="0"/>
              </a:spcAft>
              <a:defRPr>
                <a:solidFill>
                  <a:schemeClr val="tx1"/>
                </a:solidFill>
                <a:latin typeface="Arial" pitchFamily="34" charset="0"/>
              </a:defRPr>
            </a:lvl8pPr>
            <a:lvl9pPr marL="3675957" indent="-216233" defTabSz="848414" eaLnBrk="0" fontAlgn="base" hangingPunct="0">
              <a:spcBef>
                <a:spcPct val="0"/>
              </a:spcBef>
              <a:spcAft>
                <a:spcPct val="0"/>
              </a:spcAft>
              <a:defRPr>
                <a:solidFill>
                  <a:schemeClr val="tx1"/>
                </a:solidFill>
                <a:latin typeface="Arial" pitchFamily="34" charset="0"/>
              </a:defRPr>
            </a:lvl9pPr>
          </a:lstStyle>
          <a:p>
            <a:fld id="{E640BBD5-EF48-4A69-9862-A2BF20AE58A0}" type="slidenum">
              <a:rPr lang="de-DE" altLang="en-US" sz="900">
                <a:solidFill>
                  <a:prstClr val="black"/>
                </a:solidFill>
              </a:rPr>
              <a:pPr/>
              <a:t>36</a:t>
            </a:fld>
            <a:endParaRPr lang="de-DE" altLang="en-US" sz="900">
              <a:solidFill>
                <a:prstClr val="black"/>
              </a:solidFill>
            </a:endParaRPr>
          </a:p>
        </p:txBody>
      </p:sp>
      <p:sp>
        <p:nvSpPr>
          <p:cNvPr id="265219" name="Rectangle 2"/>
          <p:cNvSpPr>
            <a:spLocks noGrp="1" noRot="1" noChangeAspect="1" noChangeArrowheads="1" noTextEdit="1"/>
          </p:cNvSpPr>
          <p:nvPr>
            <p:ph type="sldImg"/>
          </p:nvPr>
        </p:nvSpPr>
        <p:spPr>
          <a:xfrm>
            <a:off x="1143000" y="684213"/>
            <a:ext cx="4573588" cy="3430587"/>
          </a:xfrm>
          <a:ln/>
        </p:spPr>
      </p:sp>
      <p:sp>
        <p:nvSpPr>
          <p:cNvPr id="265220" name="Rectangle 3"/>
          <p:cNvSpPr>
            <a:spLocks noGrp="1" noChangeArrowheads="1"/>
          </p:cNvSpPr>
          <p:nvPr>
            <p:ph type="body" idx="1"/>
          </p:nvPr>
        </p:nvSpPr>
        <p:spPr>
          <a:xfrm>
            <a:off x="913805" y="4343703"/>
            <a:ext cx="5030391" cy="411540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Photos courtesy Marko Kaar or RW Productions. Used with permission.</a:t>
            </a:r>
          </a:p>
          <a:p>
            <a:pPr eaLnBrk="1" hangingPunct="1"/>
            <a:endParaRPr lang="en-US" altLang="en-US" smtClean="0"/>
          </a:p>
          <a:p>
            <a:pPr eaLnBrk="1" hangingPunct="1"/>
            <a:r>
              <a:rPr lang="en-US" altLang="en-US" smtClean="0"/>
              <a:t>Approximately 80% of construction worker fatalities involve a fall, being struck by something, being caught in or between things, or electrical shock.  </a:t>
            </a:r>
          </a:p>
          <a:p>
            <a:pPr eaLnBrk="1" hangingPunct="1"/>
            <a:r>
              <a:rPr lang="en-US" altLang="en-US" smtClean="0"/>
              <a:t>In addition, soft tissue injuries (STI's), usually seen as strains or sprains, are one of the most frequent injury types in this work.  STI's are rarely fatal but can, and do, have a serious impact on the injured workers’ and families' quality of life.  Concrete is heavy, so strains and sprains are frequent. </a:t>
            </a:r>
          </a:p>
          <a:p>
            <a:pPr eaLnBrk="1" hangingPunct="1"/>
            <a:r>
              <a:rPr lang="en-US" altLang="en-US" smtClean="0"/>
              <a:t>In mobile or short-term work, we frequently find workers within feet, even inches, of vehicles weighing tons traveling at a high rate of speed.  The responsible crew must have an emergency plan to address challenges resulting from injuries.</a:t>
            </a:r>
          </a:p>
          <a:p>
            <a:pPr eaLnBrk="1" hangingPunct="1"/>
            <a:r>
              <a:rPr lang="en-US" altLang="en-US" smtClean="0"/>
              <a:t>Resurfacing includes grinding/milling the old surface, disposing of it, then placing a new surface.</a:t>
            </a:r>
          </a:p>
          <a:p>
            <a:pPr eaLnBrk="1" hangingPunct="1"/>
            <a:r>
              <a:rPr lang="en-US" altLang="en-US" smtClean="0"/>
              <a:t>Fractures, contusions, crushing, foreign objects in the eye, and strains and sprains are common. </a:t>
            </a:r>
          </a:p>
        </p:txBody>
      </p:sp>
    </p:spTree>
    <p:extLst>
      <p:ext uri="{BB962C8B-B14F-4D97-AF65-F5344CB8AC3E}">
        <p14:creationId xmlns:p14="http://schemas.microsoft.com/office/powerpoint/2010/main" val="1985351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7"/>
          <p:cNvSpPr>
            <a:spLocks noGrp="1" noChangeArrowheads="1"/>
          </p:cNvSpPr>
          <p:nvPr>
            <p:ph type="sldNum" sz="quarter" idx="5"/>
          </p:nvPr>
        </p:nvSpPr>
        <p:spPr>
          <a:noFill/>
        </p:spPr>
        <p:txBody>
          <a:bodyPr/>
          <a:lstStyle>
            <a:lvl1pPr defTabSz="914485">
              <a:defRPr>
                <a:solidFill>
                  <a:schemeClr val="tx1"/>
                </a:solidFill>
                <a:latin typeface="Arial" pitchFamily="34" charset="0"/>
              </a:defRPr>
            </a:lvl1pPr>
            <a:lvl2pPr marL="702756" indent="-270291" defTabSz="914485">
              <a:defRPr>
                <a:solidFill>
                  <a:schemeClr val="tx1"/>
                </a:solidFill>
                <a:latin typeface="Arial" pitchFamily="34" charset="0"/>
              </a:defRPr>
            </a:lvl2pPr>
            <a:lvl3pPr marL="1081164" indent="-216233" defTabSz="914485">
              <a:defRPr>
                <a:solidFill>
                  <a:schemeClr val="tx1"/>
                </a:solidFill>
                <a:latin typeface="Arial" pitchFamily="34" charset="0"/>
              </a:defRPr>
            </a:lvl3pPr>
            <a:lvl4pPr marL="1513629" indent="-216233" defTabSz="914485">
              <a:defRPr>
                <a:solidFill>
                  <a:schemeClr val="tx1"/>
                </a:solidFill>
                <a:latin typeface="Arial" pitchFamily="34" charset="0"/>
              </a:defRPr>
            </a:lvl4pPr>
            <a:lvl5pPr marL="1946095" indent="-216233" defTabSz="914485">
              <a:defRPr>
                <a:solidFill>
                  <a:schemeClr val="tx1"/>
                </a:solidFill>
                <a:latin typeface="Arial" pitchFamily="34" charset="0"/>
              </a:defRPr>
            </a:lvl5pPr>
            <a:lvl6pPr marL="2378560" indent="-216233" defTabSz="914485" eaLnBrk="0" fontAlgn="base" hangingPunct="0">
              <a:spcBef>
                <a:spcPct val="0"/>
              </a:spcBef>
              <a:spcAft>
                <a:spcPct val="0"/>
              </a:spcAft>
              <a:defRPr>
                <a:solidFill>
                  <a:schemeClr val="tx1"/>
                </a:solidFill>
                <a:latin typeface="Arial" pitchFamily="34" charset="0"/>
              </a:defRPr>
            </a:lvl6pPr>
            <a:lvl7pPr marL="2811026" indent="-216233" defTabSz="914485" eaLnBrk="0" fontAlgn="base" hangingPunct="0">
              <a:spcBef>
                <a:spcPct val="0"/>
              </a:spcBef>
              <a:spcAft>
                <a:spcPct val="0"/>
              </a:spcAft>
              <a:defRPr>
                <a:solidFill>
                  <a:schemeClr val="tx1"/>
                </a:solidFill>
                <a:latin typeface="Arial" pitchFamily="34" charset="0"/>
              </a:defRPr>
            </a:lvl7pPr>
            <a:lvl8pPr marL="3243491" indent="-216233" defTabSz="914485" eaLnBrk="0" fontAlgn="base" hangingPunct="0">
              <a:spcBef>
                <a:spcPct val="0"/>
              </a:spcBef>
              <a:spcAft>
                <a:spcPct val="0"/>
              </a:spcAft>
              <a:defRPr>
                <a:solidFill>
                  <a:schemeClr val="tx1"/>
                </a:solidFill>
                <a:latin typeface="Arial" pitchFamily="34" charset="0"/>
              </a:defRPr>
            </a:lvl8pPr>
            <a:lvl9pPr marL="3675957" indent="-216233" defTabSz="914485" eaLnBrk="0" fontAlgn="base" hangingPunct="0">
              <a:spcBef>
                <a:spcPct val="0"/>
              </a:spcBef>
              <a:spcAft>
                <a:spcPct val="0"/>
              </a:spcAft>
              <a:defRPr>
                <a:solidFill>
                  <a:schemeClr val="tx1"/>
                </a:solidFill>
                <a:latin typeface="Arial" pitchFamily="34" charset="0"/>
              </a:defRPr>
            </a:lvl9pPr>
          </a:lstStyle>
          <a:p>
            <a:fld id="{46567C14-3654-42B9-B87C-8CE378A6A609}" type="slidenum">
              <a:rPr lang="en-US" altLang="en-US">
                <a:solidFill>
                  <a:prstClr val="black"/>
                </a:solidFill>
                <a:latin typeface="Times New Roman" pitchFamily="18" charset="0"/>
              </a:rPr>
              <a:pPr/>
              <a:t>38</a:t>
            </a:fld>
            <a:endParaRPr lang="en-US" altLang="en-US">
              <a:solidFill>
                <a:prstClr val="black"/>
              </a:solidFill>
              <a:latin typeface="Times New Roman" pitchFamily="18" charset="0"/>
            </a:endParaRPr>
          </a:p>
        </p:txBody>
      </p:sp>
      <p:sp>
        <p:nvSpPr>
          <p:cNvPr id="225283" name="Rectangle 2"/>
          <p:cNvSpPr>
            <a:spLocks noGrp="1" noRot="1" noChangeAspect="1" noChangeArrowheads="1" noTextEdit="1"/>
          </p:cNvSpPr>
          <p:nvPr>
            <p:ph type="sldImg"/>
          </p:nvPr>
        </p:nvSpPr>
        <p:spPr>
          <a:xfrm>
            <a:off x="1144588" y="681038"/>
            <a:ext cx="4548187" cy="3411537"/>
          </a:xfrm>
          <a:ln/>
        </p:spPr>
      </p:sp>
      <p:sp>
        <p:nvSpPr>
          <p:cNvPr id="225284" name="Rectangle 3"/>
          <p:cNvSpPr>
            <a:spLocks noGrp="1" noChangeArrowheads="1"/>
          </p:cNvSpPr>
          <p:nvPr>
            <p:ph type="body" idx="1"/>
          </p:nvPr>
        </p:nvSpPr>
        <p:spPr>
          <a:xfrm>
            <a:off x="889993" y="4318000"/>
            <a:ext cx="5052715" cy="4168322"/>
          </a:xfrm>
          <a:noFill/>
        </p:spPr>
        <p:txBody>
          <a:bodyPr/>
          <a:lstStyle/>
          <a:p>
            <a:endParaRPr lang="en-US" altLang="en-US" smtClean="0"/>
          </a:p>
        </p:txBody>
      </p:sp>
    </p:spTree>
    <p:extLst>
      <p:ext uri="{BB962C8B-B14F-4D97-AF65-F5344CB8AC3E}">
        <p14:creationId xmlns:p14="http://schemas.microsoft.com/office/powerpoint/2010/main" val="4563040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13"/>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48414">
              <a:defRPr>
                <a:solidFill>
                  <a:schemeClr val="tx1"/>
                </a:solidFill>
                <a:latin typeface="Arial" pitchFamily="34" charset="0"/>
              </a:defRPr>
            </a:lvl1pPr>
            <a:lvl2pPr marL="702756" indent="-270291" defTabSz="848414">
              <a:defRPr>
                <a:solidFill>
                  <a:schemeClr val="tx1"/>
                </a:solidFill>
                <a:latin typeface="Arial" pitchFamily="34" charset="0"/>
              </a:defRPr>
            </a:lvl2pPr>
            <a:lvl3pPr marL="1081164" indent="-216233" defTabSz="848414">
              <a:defRPr>
                <a:solidFill>
                  <a:schemeClr val="tx1"/>
                </a:solidFill>
                <a:latin typeface="Arial" pitchFamily="34" charset="0"/>
              </a:defRPr>
            </a:lvl3pPr>
            <a:lvl4pPr marL="1513629" indent="-216233" defTabSz="848414">
              <a:defRPr>
                <a:solidFill>
                  <a:schemeClr val="tx1"/>
                </a:solidFill>
                <a:latin typeface="Arial" pitchFamily="34" charset="0"/>
              </a:defRPr>
            </a:lvl4pPr>
            <a:lvl5pPr marL="1946095" indent="-216233" defTabSz="848414">
              <a:defRPr>
                <a:solidFill>
                  <a:schemeClr val="tx1"/>
                </a:solidFill>
                <a:latin typeface="Arial" pitchFamily="34" charset="0"/>
              </a:defRPr>
            </a:lvl5pPr>
            <a:lvl6pPr marL="2378560" indent="-216233" defTabSz="848414" eaLnBrk="0" fontAlgn="base" hangingPunct="0">
              <a:spcBef>
                <a:spcPct val="0"/>
              </a:spcBef>
              <a:spcAft>
                <a:spcPct val="0"/>
              </a:spcAft>
              <a:defRPr>
                <a:solidFill>
                  <a:schemeClr val="tx1"/>
                </a:solidFill>
                <a:latin typeface="Arial" pitchFamily="34" charset="0"/>
              </a:defRPr>
            </a:lvl6pPr>
            <a:lvl7pPr marL="2811026" indent="-216233" defTabSz="848414" eaLnBrk="0" fontAlgn="base" hangingPunct="0">
              <a:spcBef>
                <a:spcPct val="0"/>
              </a:spcBef>
              <a:spcAft>
                <a:spcPct val="0"/>
              </a:spcAft>
              <a:defRPr>
                <a:solidFill>
                  <a:schemeClr val="tx1"/>
                </a:solidFill>
                <a:latin typeface="Arial" pitchFamily="34" charset="0"/>
              </a:defRPr>
            </a:lvl7pPr>
            <a:lvl8pPr marL="3243491" indent="-216233" defTabSz="848414" eaLnBrk="0" fontAlgn="base" hangingPunct="0">
              <a:spcBef>
                <a:spcPct val="0"/>
              </a:spcBef>
              <a:spcAft>
                <a:spcPct val="0"/>
              </a:spcAft>
              <a:defRPr>
                <a:solidFill>
                  <a:schemeClr val="tx1"/>
                </a:solidFill>
                <a:latin typeface="Arial" pitchFamily="34" charset="0"/>
              </a:defRPr>
            </a:lvl8pPr>
            <a:lvl9pPr marL="3675957" indent="-216233" defTabSz="848414" eaLnBrk="0" fontAlgn="base" hangingPunct="0">
              <a:spcBef>
                <a:spcPct val="0"/>
              </a:spcBef>
              <a:spcAft>
                <a:spcPct val="0"/>
              </a:spcAft>
              <a:defRPr>
                <a:solidFill>
                  <a:schemeClr val="tx1"/>
                </a:solidFill>
                <a:latin typeface="Arial" pitchFamily="34" charset="0"/>
              </a:defRPr>
            </a:lvl9pPr>
          </a:lstStyle>
          <a:p>
            <a:fld id="{8D0A2BD5-E226-4444-AE40-60E4BDDAFC63}" type="slidenum">
              <a:rPr lang="de-DE" altLang="en-US" sz="900">
                <a:solidFill>
                  <a:prstClr val="black"/>
                </a:solidFill>
              </a:rPr>
              <a:pPr/>
              <a:t>10</a:t>
            </a:fld>
            <a:endParaRPr lang="de-DE" altLang="en-US" sz="900">
              <a:solidFill>
                <a:prstClr val="black"/>
              </a:solidFill>
            </a:endParaRPr>
          </a:p>
        </p:txBody>
      </p:sp>
      <p:sp>
        <p:nvSpPr>
          <p:cNvPr id="268291" name="Rectangle 2"/>
          <p:cNvSpPr>
            <a:spLocks noGrp="1" noRot="1" noChangeAspect="1" noChangeArrowheads="1" noTextEdit="1"/>
          </p:cNvSpPr>
          <p:nvPr>
            <p:ph type="sldImg"/>
          </p:nvPr>
        </p:nvSpPr>
        <p:spPr>
          <a:xfrm>
            <a:off x="1143000" y="684213"/>
            <a:ext cx="4573588" cy="3430587"/>
          </a:xfrm>
          <a:ln/>
        </p:spPr>
      </p:sp>
      <p:sp>
        <p:nvSpPr>
          <p:cNvPr id="268292" name="Rectangle 3"/>
          <p:cNvSpPr>
            <a:spLocks noGrp="1" noChangeArrowheads="1"/>
          </p:cNvSpPr>
          <p:nvPr>
            <p:ph type="body" idx="1"/>
          </p:nvPr>
        </p:nvSpPr>
        <p:spPr>
          <a:xfrm>
            <a:off x="913805" y="4343703"/>
            <a:ext cx="5030391" cy="411540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Photos courtesy Marko Kaar or RW Productions. Used with permission.</a:t>
            </a:r>
          </a:p>
          <a:p>
            <a:pPr eaLnBrk="1" hangingPunct="1"/>
            <a:endParaRPr lang="en-US" altLang="en-US" smtClean="0"/>
          </a:p>
          <a:p>
            <a:pPr eaLnBrk="1" hangingPunct="1"/>
            <a:r>
              <a:rPr lang="en-US" altLang="en-US" smtClean="0"/>
              <a:t>Approximately 22% of all construction worker fatalities involve being struck by something.  </a:t>
            </a:r>
          </a:p>
          <a:p>
            <a:pPr eaLnBrk="1" hangingPunct="1"/>
            <a:r>
              <a:rPr lang="en-US" altLang="en-US" smtClean="0"/>
              <a:t>For 1992 to 2000, 91% of the 910 worker deaths in work zones involved vehicles, mostly dump trucks.</a:t>
            </a:r>
          </a:p>
          <a:p>
            <a:pPr eaLnBrk="1" hangingPunct="1"/>
            <a:r>
              <a:rPr lang="en-US" altLang="en-US" smtClean="0"/>
              <a:t>NIOSH records indicate that in 2005, 390 workers were killed in struck-by incidents, accounting for 7% of all occupational fatalities.</a:t>
            </a:r>
          </a:p>
          <a:p>
            <a:pPr eaLnBrk="1" hangingPunct="1"/>
            <a:r>
              <a:rPr lang="en-US" altLang="en-US" smtClean="0"/>
              <a:t>Injuries range from contusions and lacerations to fractures, crushing, and fatalities.</a:t>
            </a:r>
          </a:p>
          <a:p>
            <a:pPr eaLnBrk="1" hangingPunct="1"/>
            <a:r>
              <a:rPr lang="en-US" altLang="en-US" smtClean="0"/>
              <a:t>Current estimations are that approximately half the workers killed in highway work zones are killed by construction vehicles.  These accidents usually involve crushing.  </a:t>
            </a:r>
          </a:p>
          <a:p>
            <a:pPr eaLnBrk="1" hangingPunct="1"/>
            <a:endParaRPr lang="en-US" altLang="en-US" smtClean="0"/>
          </a:p>
        </p:txBody>
      </p:sp>
    </p:spTree>
    <p:extLst>
      <p:ext uri="{BB962C8B-B14F-4D97-AF65-F5344CB8AC3E}">
        <p14:creationId xmlns:p14="http://schemas.microsoft.com/office/powerpoint/2010/main" val="29498699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1D4D63-0C25-4413-BD04-A1EF74205149}" type="slidenum">
              <a:rPr lang="en-US" smtClean="0"/>
              <a:pPr/>
              <a:t>45</a:t>
            </a:fld>
            <a:endParaRPr lang="en-US"/>
          </a:p>
        </p:txBody>
      </p:sp>
    </p:spTree>
    <p:extLst>
      <p:ext uri="{BB962C8B-B14F-4D97-AF65-F5344CB8AC3E}">
        <p14:creationId xmlns:p14="http://schemas.microsoft.com/office/powerpoint/2010/main" val="26728790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2"/>
          <p:cNvSpPr>
            <a:spLocks noGrp="1" noRot="1" noChangeAspect="1" noChangeArrowheads="1" noTextEdit="1"/>
          </p:cNvSpPr>
          <p:nvPr>
            <p:ph type="sldImg"/>
          </p:nvPr>
        </p:nvSpPr>
        <p:spPr>
          <a:xfrm>
            <a:off x="1143000" y="682625"/>
            <a:ext cx="4573588" cy="3432175"/>
          </a:xfrm>
          <a:ln/>
        </p:spPr>
      </p:sp>
      <p:sp>
        <p:nvSpPr>
          <p:cNvPr id="228355" name="Rectangle 3"/>
          <p:cNvSpPr>
            <a:spLocks noGrp="1" noChangeArrowheads="1"/>
          </p:cNvSpPr>
          <p:nvPr>
            <p:ph type="body" idx="1"/>
          </p:nvPr>
        </p:nvSpPr>
        <p:spPr>
          <a:xfrm>
            <a:off x="456903" y="4343703"/>
            <a:ext cx="5976938" cy="440115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11984178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In simple terms, ITCPs are a protocol to inform all parties operating </a:t>
            </a:r>
            <a:r>
              <a:rPr lang="en-US" altLang="en-US" u="sng" smtClean="0"/>
              <a:t>within the work space</a:t>
            </a:r>
            <a:r>
              <a:rPr lang="en-US" altLang="en-US" smtClean="0"/>
              <a:t> about the location of others. ITCPs create “zones” designed to minimize interaction between workers on foot and construction vehicles by designating routes and operating procedures for large trucks delivering materials inside the “cone zone.”</a:t>
            </a:r>
          </a:p>
        </p:txBody>
      </p:sp>
      <p:sp>
        <p:nvSpPr>
          <p:cNvPr id="8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55384653-4A18-4580-83AE-8C0FC74FB5E5}" type="slidenum">
              <a:rPr lang="en-US" altLang="en-US" smtClean="0"/>
              <a:pPr/>
              <a:t>56</a:t>
            </a:fld>
            <a:endParaRPr lang="en-US" altLang="en-US" smtClean="0"/>
          </a:p>
        </p:txBody>
      </p:sp>
    </p:spTree>
    <p:extLst>
      <p:ext uri="{BB962C8B-B14F-4D97-AF65-F5344CB8AC3E}">
        <p14:creationId xmlns:p14="http://schemas.microsoft.com/office/powerpoint/2010/main" val="30864581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p:spPr>
        <p:txBody>
          <a:bodyPr/>
          <a:lstStyle>
            <a:lvl1pPr defTabSz="914437" eaLnBrk="0" hangingPunct="0">
              <a:spcBef>
                <a:spcPct val="30000"/>
              </a:spcBef>
              <a:defRPr sz="1000">
                <a:solidFill>
                  <a:schemeClr val="tx1"/>
                </a:solidFill>
                <a:latin typeface="Arial" charset="0"/>
              </a:defRPr>
            </a:lvl1pPr>
            <a:lvl2pPr marL="729057" indent="-280406" defTabSz="914437" eaLnBrk="0" hangingPunct="0">
              <a:spcBef>
                <a:spcPct val="30000"/>
              </a:spcBef>
              <a:defRPr sz="1000">
                <a:solidFill>
                  <a:schemeClr val="tx1"/>
                </a:solidFill>
                <a:latin typeface="Arial" charset="0"/>
              </a:defRPr>
            </a:lvl2pPr>
            <a:lvl3pPr marL="1121626" indent="-224325" defTabSz="914437" eaLnBrk="0" hangingPunct="0">
              <a:spcBef>
                <a:spcPct val="30000"/>
              </a:spcBef>
              <a:defRPr sz="1000">
                <a:solidFill>
                  <a:schemeClr val="tx1"/>
                </a:solidFill>
                <a:latin typeface="Arial" charset="0"/>
              </a:defRPr>
            </a:lvl3pPr>
            <a:lvl4pPr marL="1570276" indent="-224325" defTabSz="914437" eaLnBrk="0" hangingPunct="0">
              <a:spcBef>
                <a:spcPct val="30000"/>
              </a:spcBef>
              <a:defRPr sz="1000">
                <a:solidFill>
                  <a:schemeClr val="tx1"/>
                </a:solidFill>
                <a:latin typeface="Arial" charset="0"/>
              </a:defRPr>
            </a:lvl4pPr>
            <a:lvl5pPr marL="2018927" indent="-224325" defTabSz="914437" eaLnBrk="0" hangingPunct="0">
              <a:spcBef>
                <a:spcPct val="30000"/>
              </a:spcBef>
              <a:defRPr sz="1000">
                <a:solidFill>
                  <a:schemeClr val="tx1"/>
                </a:solidFill>
                <a:latin typeface="Arial" charset="0"/>
              </a:defRPr>
            </a:lvl5pPr>
            <a:lvl6pPr marL="2467577" indent="-224325" defTabSz="914437" eaLnBrk="0" fontAlgn="base" hangingPunct="0">
              <a:spcBef>
                <a:spcPct val="30000"/>
              </a:spcBef>
              <a:spcAft>
                <a:spcPct val="0"/>
              </a:spcAft>
              <a:defRPr sz="1000">
                <a:solidFill>
                  <a:schemeClr val="tx1"/>
                </a:solidFill>
                <a:latin typeface="Arial" charset="0"/>
              </a:defRPr>
            </a:lvl6pPr>
            <a:lvl7pPr marL="2916227" indent="-224325" defTabSz="914437" eaLnBrk="0" fontAlgn="base" hangingPunct="0">
              <a:spcBef>
                <a:spcPct val="30000"/>
              </a:spcBef>
              <a:spcAft>
                <a:spcPct val="0"/>
              </a:spcAft>
              <a:defRPr sz="1000">
                <a:solidFill>
                  <a:schemeClr val="tx1"/>
                </a:solidFill>
                <a:latin typeface="Arial" charset="0"/>
              </a:defRPr>
            </a:lvl7pPr>
            <a:lvl8pPr marL="3364878" indent="-224325" defTabSz="914437" eaLnBrk="0" fontAlgn="base" hangingPunct="0">
              <a:spcBef>
                <a:spcPct val="30000"/>
              </a:spcBef>
              <a:spcAft>
                <a:spcPct val="0"/>
              </a:spcAft>
              <a:defRPr sz="1000">
                <a:solidFill>
                  <a:schemeClr val="tx1"/>
                </a:solidFill>
                <a:latin typeface="Arial" charset="0"/>
              </a:defRPr>
            </a:lvl8pPr>
            <a:lvl9pPr marL="3813528" indent="-224325" defTabSz="914437" eaLnBrk="0" fontAlgn="base" hangingPunct="0">
              <a:spcBef>
                <a:spcPct val="30000"/>
              </a:spcBef>
              <a:spcAft>
                <a:spcPct val="0"/>
              </a:spcAft>
              <a:defRPr sz="1000">
                <a:solidFill>
                  <a:schemeClr val="tx1"/>
                </a:solidFill>
                <a:latin typeface="Arial" charset="0"/>
              </a:defRPr>
            </a:lvl9pPr>
          </a:lstStyle>
          <a:p>
            <a:pPr eaLnBrk="1" hangingPunct="1">
              <a:spcBef>
                <a:spcPct val="0"/>
              </a:spcBef>
            </a:pPr>
            <a:fld id="{3877D396-4B2E-41A9-941C-F4C88E4F4255}" type="slidenum">
              <a:rPr lang="en-US" altLang="en-US" sz="1200">
                <a:latin typeface="Times New Roman" pitchFamily="18" charset="0"/>
              </a:rPr>
              <a:pPr eaLnBrk="1" hangingPunct="1">
                <a:spcBef>
                  <a:spcPct val="0"/>
                </a:spcBef>
              </a:pPr>
              <a:t>57</a:t>
            </a:fld>
            <a:endParaRPr lang="en-US" altLang="en-US" sz="1200">
              <a:latin typeface="Times New Roman" pitchFamily="18" charset="0"/>
            </a:endParaRPr>
          </a:p>
        </p:txBody>
      </p:sp>
      <p:sp>
        <p:nvSpPr>
          <p:cNvPr id="130051" name="Rectangle 1026"/>
          <p:cNvSpPr>
            <a:spLocks noGrp="1" noRot="1" noChangeAspect="1" noChangeArrowheads="1" noTextEdit="1"/>
          </p:cNvSpPr>
          <p:nvPr>
            <p:ph type="sldImg"/>
          </p:nvPr>
        </p:nvSpPr>
        <p:spPr>
          <a:ln/>
        </p:spPr>
      </p:sp>
      <p:sp>
        <p:nvSpPr>
          <p:cNvPr id="130052" name="Rectangle 1027"/>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14359790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13"/>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48414">
              <a:defRPr>
                <a:solidFill>
                  <a:schemeClr val="tx1"/>
                </a:solidFill>
                <a:latin typeface="Arial" pitchFamily="34" charset="0"/>
              </a:defRPr>
            </a:lvl1pPr>
            <a:lvl2pPr marL="702756" indent="-270291" defTabSz="848414">
              <a:defRPr>
                <a:solidFill>
                  <a:schemeClr val="tx1"/>
                </a:solidFill>
                <a:latin typeface="Arial" pitchFamily="34" charset="0"/>
              </a:defRPr>
            </a:lvl2pPr>
            <a:lvl3pPr marL="1081164" indent="-216233" defTabSz="848414">
              <a:defRPr>
                <a:solidFill>
                  <a:schemeClr val="tx1"/>
                </a:solidFill>
                <a:latin typeface="Arial" pitchFamily="34" charset="0"/>
              </a:defRPr>
            </a:lvl3pPr>
            <a:lvl4pPr marL="1513629" indent="-216233" defTabSz="848414">
              <a:defRPr>
                <a:solidFill>
                  <a:schemeClr val="tx1"/>
                </a:solidFill>
                <a:latin typeface="Arial" pitchFamily="34" charset="0"/>
              </a:defRPr>
            </a:lvl4pPr>
            <a:lvl5pPr marL="1946095" indent="-216233" defTabSz="848414">
              <a:defRPr>
                <a:solidFill>
                  <a:schemeClr val="tx1"/>
                </a:solidFill>
                <a:latin typeface="Arial" pitchFamily="34" charset="0"/>
              </a:defRPr>
            </a:lvl5pPr>
            <a:lvl6pPr marL="2378560" indent="-216233" defTabSz="848414" eaLnBrk="0" fontAlgn="base" hangingPunct="0">
              <a:spcBef>
                <a:spcPct val="0"/>
              </a:spcBef>
              <a:spcAft>
                <a:spcPct val="0"/>
              </a:spcAft>
              <a:defRPr>
                <a:solidFill>
                  <a:schemeClr val="tx1"/>
                </a:solidFill>
                <a:latin typeface="Arial" pitchFamily="34" charset="0"/>
              </a:defRPr>
            </a:lvl6pPr>
            <a:lvl7pPr marL="2811026" indent="-216233" defTabSz="848414" eaLnBrk="0" fontAlgn="base" hangingPunct="0">
              <a:spcBef>
                <a:spcPct val="0"/>
              </a:spcBef>
              <a:spcAft>
                <a:spcPct val="0"/>
              </a:spcAft>
              <a:defRPr>
                <a:solidFill>
                  <a:schemeClr val="tx1"/>
                </a:solidFill>
                <a:latin typeface="Arial" pitchFamily="34" charset="0"/>
              </a:defRPr>
            </a:lvl7pPr>
            <a:lvl8pPr marL="3243491" indent="-216233" defTabSz="848414" eaLnBrk="0" fontAlgn="base" hangingPunct="0">
              <a:spcBef>
                <a:spcPct val="0"/>
              </a:spcBef>
              <a:spcAft>
                <a:spcPct val="0"/>
              </a:spcAft>
              <a:defRPr>
                <a:solidFill>
                  <a:schemeClr val="tx1"/>
                </a:solidFill>
                <a:latin typeface="Arial" pitchFamily="34" charset="0"/>
              </a:defRPr>
            </a:lvl8pPr>
            <a:lvl9pPr marL="3675957" indent="-216233" defTabSz="848414" eaLnBrk="0" fontAlgn="base" hangingPunct="0">
              <a:spcBef>
                <a:spcPct val="0"/>
              </a:spcBef>
              <a:spcAft>
                <a:spcPct val="0"/>
              </a:spcAft>
              <a:defRPr>
                <a:solidFill>
                  <a:schemeClr val="tx1"/>
                </a:solidFill>
                <a:latin typeface="Arial" pitchFamily="34" charset="0"/>
              </a:defRPr>
            </a:lvl9pPr>
          </a:lstStyle>
          <a:p>
            <a:fld id="{9F070DB8-3499-47C4-B0B5-95AFBCAB2302}" type="slidenum">
              <a:rPr lang="de-DE" altLang="en-US" sz="900">
                <a:solidFill>
                  <a:prstClr val="black"/>
                </a:solidFill>
              </a:rPr>
              <a:pPr/>
              <a:t>63</a:t>
            </a:fld>
            <a:endParaRPr lang="de-DE" altLang="en-US" sz="900">
              <a:solidFill>
                <a:prstClr val="black"/>
              </a:solidFill>
            </a:endParaRPr>
          </a:p>
        </p:txBody>
      </p:sp>
      <p:sp>
        <p:nvSpPr>
          <p:cNvPr id="226307" name="Rectangle 2"/>
          <p:cNvSpPr>
            <a:spLocks noGrp="1" noRot="1" noChangeAspect="1" noChangeArrowheads="1" noTextEdit="1"/>
          </p:cNvSpPr>
          <p:nvPr>
            <p:ph type="sldImg"/>
          </p:nvPr>
        </p:nvSpPr>
        <p:spPr>
          <a:xfrm>
            <a:off x="1143000" y="684213"/>
            <a:ext cx="4573588" cy="3430587"/>
          </a:xfrm>
          <a:ln/>
        </p:spPr>
      </p:sp>
      <p:sp>
        <p:nvSpPr>
          <p:cNvPr id="226308" name="Rectangle 3"/>
          <p:cNvSpPr>
            <a:spLocks noGrp="1" noChangeArrowheads="1"/>
          </p:cNvSpPr>
          <p:nvPr>
            <p:ph type="body" idx="1"/>
          </p:nvPr>
        </p:nvSpPr>
        <p:spPr>
          <a:xfrm>
            <a:off x="913805" y="4343703"/>
            <a:ext cx="5030391" cy="411540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smtClean="0"/>
              <a:t>Illustration by Marko </a:t>
            </a:r>
            <a:r>
              <a:rPr lang="en-US" altLang="en-US" dirty="0" err="1" smtClean="0"/>
              <a:t>Kaar</a:t>
            </a:r>
            <a:r>
              <a:rPr lang="en-US" altLang="en-US" dirty="0" smtClean="0"/>
              <a:t>.</a:t>
            </a:r>
          </a:p>
          <a:p>
            <a:pPr eaLnBrk="1" hangingPunct="1"/>
            <a:endParaRPr lang="en-US" altLang="en-US" dirty="0" smtClean="0"/>
          </a:p>
          <a:p>
            <a:pPr eaLnBrk="1" hangingPunct="1"/>
            <a:r>
              <a:rPr lang="en-US" altLang="en-US" dirty="0" smtClean="0"/>
              <a:t>Planning is always the basis for success.  </a:t>
            </a:r>
          </a:p>
          <a:p>
            <a:pPr eaLnBrk="1" hangingPunct="1"/>
            <a:r>
              <a:rPr lang="en-US" altLang="en-US" dirty="0" smtClean="0"/>
              <a:t>Pre-planning begins when the bid is assembled.  At that point, major risk control issues should be identified.  They should include the need for MOT and any special skills the workers might need that require specialized training, such as “'Work Zone Awareness” or “Confined Space Entrant.”  Identify what pieces of equipment will be required and how many operators are needed for each.  Do your workers have the proper certifications and authorizations for the equipment?</a:t>
            </a:r>
          </a:p>
          <a:p>
            <a:pPr eaLnBrk="1" hangingPunct="1"/>
            <a:r>
              <a:rPr lang="en-US" altLang="en-US" dirty="0" smtClean="0"/>
              <a:t>Like doing a material take-off, the estimate should be reviewed and identified safety issues placed on paper.  </a:t>
            </a:r>
          </a:p>
          <a:p>
            <a:pPr eaLnBrk="1" hangingPunct="1"/>
            <a:r>
              <a:rPr lang="en-US" altLang="en-US" dirty="0" smtClean="0"/>
              <a:t>Every worker's education should include the idea that they ask themselves, "How can I do this without injury or accident?" before starting any task.  Learning to trust their own answers will help them prevent accidents and injuries to themselves. </a:t>
            </a:r>
          </a:p>
          <a:p>
            <a:pPr eaLnBrk="1" hangingPunct="1"/>
            <a:endParaRPr lang="en-US" altLang="en-US" dirty="0" smtClean="0"/>
          </a:p>
        </p:txBody>
      </p:sp>
    </p:spTree>
    <p:extLst>
      <p:ext uri="{BB962C8B-B14F-4D97-AF65-F5344CB8AC3E}">
        <p14:creationId xmlns:p14="http://schemas.microsoft.com/office/powerpoint/2010/main" val="35783794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7"/>
          <p:cNvSpPr>
            <a:spLocks noGrp="1" noChangeArrowheads="1"/>
          </p:cNvSpPr>
          <p:nvPr>
            <p:ph type="sldNum" sz="quarter" idx="5"/>
          </p:nvPr>
        </p:nvSpPr>
        <p:spPr>
          <a:noFill/>
        </p:spPr>
        <p:txBody>
          <a:bodyPr/>
          <a:lstStyle>
            <a:lvl1pPr defTabSz="914485">
              <a:defRPr>
                <a:solidFill>
                  <a:schemeClr val="tx1"/>
                </a:solidFill>
                <a:latin typeface="Arial" pitchFamily="34" charset="0"/>
              </a:defRPr>
            </a:lvl1pPr>
            <a:lvl2pPr marL="702756" indent="-270291" defTabSz="914485">
              <a:defRPr>
                <a:solidFill>
                  <a:schemeClr val="tx1"/>
                </a:solidFill>
                <a:latin typeface="Arial" pitchFamily="34" charset="0"/>
              </a:defRPr>
            </a:lvl2pPr>
            <a:lvl3pPr marL="1081164" indent="-216233" defTabSz="914485">
              <a:defRPr>
                <a:solidFill>
                  <a:schemeClr val="tx1"/>
                </a:solidFill>
                <a:latin typeface="Arial" pitchFamily="34" charset="0"/>
              </a:defRPr>
            </a:lvl3pPr>
            <a:lvl4pPr marL="1513629" indent="-216233" defTabSz="914485">
              <a:defRPr>
                <a:solidFill>
                  <a:schemeClr val="tx1"/>
                </a:solidFill>
                <a:latin typeface="Arial" pitchFamily="34" charset="0"/>
              </a:defRPr>
            </a:lvl4pPr>
            <a:lvl5pPr marL="1946095" indent="-216233" defTabSz="914485">
              <a:defRPr>
                <a:solidFill>
                  <a:schemeClr val="tx1"/>
                </a:solidFill>
                <a:latin typeface="Arial" pitchFamily="34" charset="0"/>
              </a:defRPr>
            </a:lvl5pPr>
            <a:lvl6pPr marL="2378560" indent="-216233" defTabSz="914485" eaLnBrk="0" fontAlgn="base" hangingPunct="0">
              <a:spcBef>
                <a:spcPct val="0"/>
              </a:spcBef>
              <a:spcAft>
                <a:spcPct val="0"/>
              </a:spcAft>
              <a:defRPr>
                <a:solidFill>
                  <a:schemeClr val="tx1"/>
                </a:solidFill>
                <a:latin typeface="Arial" pitchFamily="34" charset="0"/>
              </a:defRPr>
            </a:lvl6pPr>
            <a:lvl7pPr marL="2811026" indent="-216233" defTabSz="914485" eaLnBrk="0" fontAlgn="base" hangingPunct="0">
              <a:spcBef>
                <a:spcPct val="0"/>
              </a:spcBef>
              <a:spcAft>
                <a:spcPct val="0"/>
              </a:spcAft>
              <a:defRPr>
                <a:solidFill>
                  <a:schemeClr val="tx1"/>
                </a:solidFill>
                <a:latin typeface="Arial" pitchFamily="34" charset="0"/>
              </a:defRPr>
            </a:lvl7pPr>
            <a:lvl8pPr marL="3243491" indent="-216233" defTabSz="914485" eaLnBrk="0" fontAlgn="base" hangingPunct="0">
              <a:spcBef>
                <a:spcPct val="0"/>
              </a:spcBef>
              <a:spcAft>
                <a:spcPct val="0"/>
              </a:spcAft>
              <a:defRPr>
                <a:solidFill>
                  <a:schemeClr val="tx1"/>
                </a:solidFill>
                <a:latin typeface="Arial" pitchFamily="34" charset="0"/>
              </a:defRPr>
            </a:lvl8pPr>
            <a:lvl9pPr marL="3675957" indent="-216233" defTabSz="914485" eaLnBrk="0" fontAlgn="base" hangingPunct="0">
              <a:spcBef>
                <a:spcPct val="0"/>
              </a:spcBef>
              <a:spcAft>
                <a:spcPct val="0"/>
              </a:spcAft>
              <a:defRPr>
                <a:solidFill>
                  <a:schemeClr val="tx1"/>
                </a:solidFill>
                <a:latin typeface="Arial" pitchFamily="34" charset="0"/>
              </a:defRPr>
            </a:lvl9pPr>
          </a:lstStyle>
          <a:p>
            <a:fld id="{C0C634D4-9ED2-44A5-B1DF-25C77CFA3797}" type="slidenum">
              <a:rPr lang="en-US" altLang="en-US">
                <a:solidFill>
                  <a:prstClr val="black"/>
                </a:solidFill>
                <a:latin typeface="Times New Roman" pitchFamily="18" charset="0"/>
              </a:rPr>
              <a:pPr/>
              <a:t>64</a:t>
            </a:fld>
            <a:endParaRPr lang="en-US" altLang="en-US">
              <a:solidFill>
                <a:prstClr val="black"/>
              </a:solidFill>
              <a:latin typeface="Times New Roman" pitchFamily="18" charset="0"/>
            </a:endParaRPr>
          </a:p>
        </p:txBody>
      </p:sp>
      <p:sp>
        <p:nvSpPr>
          <p:cNvPr id="229379" name="Rectangle 2"/>
          <p:cNvSpPr>
            <a:spLocks noGrp="1" noRot="1" noChangeAspect="1" noChangeArrowheads="1" noTextEdit="1"/>
          </p:cNvSpPr>
          <p:nvPr>
            <p:ph type="sldImg"/>
          </p:nvPr>
        </p:nvSpPr>
        <p:spPr>
          <a:ln/>
        </p:spPr>
      </p:sp>
      <p:sp>
        <p:nvSpPr>
          <p:cNvPr id="229380" name="Rectangle 3"/>
          <p:cNvSpPr>
            <a:spLocks noGrp="1" noChangeArrowheads="1"/>
          </p:cNvSpPr>
          <p:nvPr>
            <p:ph type="body" idx="1"/>
          </p:nvPr>
        </p:nvSpPr>
        <p:spPr>
          <a:noFill/>
        </p:spPr>
        <p:txBody>
          <a:bodyPr/>
          <a:lstStyle/>
          <a:p>
            <a:pPr eaLnBrk="1" hangingPunct="1"/>
            <a:r>
              <a:rPr lang="en-US" altLang="en-US" smtClean="0"/>
              <a:t>Without advance warning the drivers do not expect the driver to be there.  Never flag without advance warning signs in place.</a:t>
            </a:r>
          </a:p>
        </p:txBody>
      </p:sp>
    </p:spTree>
    <p:extLst>
      <p:ext uri="{BB962C8B-B14F-4D97-AF65-F5344CB8AC3E}">
        <p14:creationId xmlns:p14="http://schemas.microsoft.com/office/powerpoint/2010/main" val="24622471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7"/>
          <p:cNvSpPr>
            <a:spLocks noGrp="1" noChangeArrowheads="1"/>
          </p:cNvSpPr>
          <p:nvPr>
            <p:ph type="sldNum" sz="quarter" idx="5"/>
          </p:nvPr>
        </p:nvSpPr>
        <p:spPr>
          <a:noFill/>
        </p:spPr>
        <p:txBody>
          <a:bodyPr/>
          <a:lstStyle>
            <a:lvl1pPr defTabSz="914485">
              <a:defRPr>
                <a:solidFill>
                  <a:schemeClr val="tx1"/>
                </a:solidFill>
                <a:latin typeface="Arial" pitchFamily="34" charset="0"/>
              </a:defRPr>
            </a:lvl1pPr>
            <a:lvl2pPr marL="702756" indent="-270291" defTabSz="914485">
              <a:defRPr>
                <a:solidFill>
                  <a:schemeClr val="tx1"/>
                </a:solidFill>
                <a:latin typeface="Arial" pitchFamily="34" charset="0"/>
              </a:defRPr>
            </a:lvl2pPr>
            <a:lvl3pPr marL="1081164" indent="-216233" defTabSz="914485">
              <a:defRPr>
                <a:solidFill>
                  <a:schemeClr val="tx1"/>
                </a:solidFill>
                <a:latin typeface="Arial" pitchFamily="34" charset="0"/>
              </a:defRPr>
            </a:lvl3pPr>
            <a:lvl4pPr marL="1513629" indent="-216233" defTabSz="914485">
              <a:defRPr>
                <a:solidFill>
                  <a:schemeClr val="tx1"/>
                </a:solidFill>
                <a:latin typeface="Arial" pitchFamily="34" charset="0"/>
              </a:defRPr>
            </a:lvl4pPr>
            <a:lvl5pPr marL="1946095" indent="-216233" defTabSz="914485">
              <a:defRPr>
                <a:solidFill>
                  <a:schemeClr val="tx1"/>
                </a:solidFill>
                <a:latin typeface="Arial" pitchFamily="34" charset="0"/>
              </a:defRPr>
            </a:lvl5pPr>
            <a:lvl6pPr marL="2378560" indent="-216233" defTabSz="914485" eaLnBrk="0" fontAlgn="base" hangingPunct="0">
              <a:spcBef>
                <a:spcPct val="0"/>
              </a:spcBef>
              <a:spcAft>
                <a:spcPct val="0"/>
              </a:spcAft>
              <a:defRPr>
                <a:solidFill>
                  <a:schemeClr val="tx1"/>
                </a:solidFill>
                <a:latin typeface="Arial" pitchFamily="34" charset="0"/>
              </a:defRPr>
            </a:lvl6pPr>
            <a:lvl7pPr marL="2811026" indent="-216233" defTabSz="914485" eaLnBrk="0" fontAlgn="base" hangingPunct="0">
              <a:spcBef>
                <a:spcPct val="0"/>
              </a:spcBef>
              <a:spcAft>
                <a:spcPct val="0"/>
              </a:spcAft>
              <a:defRPr>
                <a:solidFill>
                  <a:schemeClr val="tx1"/>
                </a:solidFill>
                <a:latin typeface="Arial" pitchFamily="34" charset="0"/>
              </a:defRPr>
            </a:lvl7pPr>
            <a:lvl8pPr marL="3243491" indent="-216233" defTabSz="914485" eaLnBrk="0" fontAlgn="base" hangingPunct="0">
              <a:spcBef>
                <a:spcPct val="0"/>
              </a:spcBef>
              <a:spcAft>
                <a:spcPct val="0"/>
              </a:spcAft>
              <a:defRPr>
                <a:solidFill>
                  <a:schemeClr val="tx1"/>
                </a:solidFill>
                <a:latin typeface="Arial" pitchFamily="34" charset="0"/>
              </a:defRPr>
            </a:lvl8pPr>
            <a:lvl9pPr marL="3675957" indent="-216233" defTabSz="914485" eaLnBrk="0" fontAlgn="base" hangingPunct="0">
              <a:spcBef>
                <a:spcPct val="0"/>
              </a:spcBef>
              <a:spcAft>
                <a:spcPct val="0"/>
              </a:spcAft>
              <a:defRPr>
                <a:solidFill>
                  <a:schemeClr val="tx1"/>
                </a:solidFill>
                <a:latin typeface="Arial" pitchFamily="34" charset="0"/>
              </a:defRPr>
            </a:lvl9pPr>
          </a:lstStyle>
          <a:p>
            <a:fld id="{41540ADD-6378-4952-AC22-321622383221}" type="slidenum">
              <a:rPr lang="en-US" altLang="en-US">
                <a:solidFill>
                  <a:prstClr val="black"/>
                </a:solidFill>
                <a:latin typeface="Times New Roman" pitchFamily="18" charset="0"/>
              </a:rPr>
              <a:pPr/>
              <a:t>65</a:t>
            </a:fld>
            <a:endParaRPr lang="en-US" altLang="en-US">
              <a:solidFill>
                <a:prstClr val="black"/>
              </a:solidFill>
              <a:latin typeface="Times New Roman" pitchFamily="18" charset="0"/>
            </a:endParaRPr>
          </a:p>
        </p:txBody>
      </p:sp>
      <p:sp>
        <p:nvSpPr>
          <p:cNvPr id="230403" name="Rectangle 2"/>
          <p:cNvSpPr>
            <a:spLocks noGrp="1" noRot="1" noChangeAspect="1" noChangeArrowheads="1" noTextEdit="1"/>
          </p:cNvSpPr>
          <p:nvPr>
            <p:ph type="sldImg"/>
          </p:nvPr>
        </p:nvSpPr>
        <p:spPr>
          <a:ln/>
        </p:spPr>
      </p:sp>
      <p:sp>
        <p:nvSpPr>
          <p:cNvPr id="230404" name="Rectangle 3"/>
          <p:cNvSpPr>
            <a:spLocks noGrp="1" noChangeArrowheads="1"/>
          </p:cNvSpPr>
          <p:nvPr>
            <p:ph type="body" idx="1"/>
          </p:nvPr>
        </p:nvSpPr>
        <p:spPr>
          <a:noFill/>
        </p:spPr>
        <p:txBody>
          <a:bodyPr/>
          <a:lstStyle/>
          <a:p>
            <a:pPr eaLnBrk="1" hangingPunct="1"/>
            <a:r>
              <a:rPr lang="en-US" altLang="en-US" smtClean="0"/>
              <a:t>Typically, warning drivers takes a three-step process to be effective. If you only say FLAGGER AHEAD, drivers may not merge since the do not know why!</a:t>
            </a:r>
          </a:p>
        </p:txBody>
      </p:sp>
    </p:spTree>
    <p:extLst>
      <p:ext uri="{BB962C8B-B14F-4D97-AF65-F5344CB8AC3E}">
        <p14:creationId xmlns:p14="http://schemas.microsoft.com/office/powerpoint/2010/main" val="26621033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4098" name="Slide Image Placeholder 1"/>
          <p:cNvSpPr>
            <a:spLocks noGrp="1" noRot="1" noChangeAspect="1" noTextEdit="1"/>
          </p:cNvSpPr>
          <p:nvPr>
            <p:ph type="sldImg"/>
          </p:nvPr>
        </p:nvSpPr>
        <p:spPr>
          <a:ln/>
        </p:spPr>
      </p:sp>
      <p:sp>
        <p:nvSpPr>
          <p:cNvPr id="6440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t>Rated for type of road/speed</a:t>
            </a:r>
          </a:p>
          <a:p>
            <a:pPr eaLnBrk="1" hangingPunct="1"/>
            <a:r>
              <a:rPr lang="en-US" smtClean="0"/>
              <a:t>Gross Vehicle Weight</a:t>
            </a:r>
          </a:p>
        </p:txBody>
      </p:sp>
      <p:sp>
        <p:nvSpPr>
          <p:cNvPr id="644100" name="Slide Number Placeholder 3"/>
          <p:cNvSpPr txBox="1">
            <a:spLocks noGrp="1"/>
          </p:cNvSpPr>
          <p:nvPr/>
        </p:nvSpPr>
        <p:spPr bwMode="auto">
          <a:xfrm>
            <a:off x="3973513" y="8831263"/>
            <a:ext cx="3036887"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970" tIns="45985" rIns="91970" bIns="45985" anchor="b"/>
          <a:lstStyle>
            <a:lvl1pPr defTabSz="919163" eaLnBrk="0" hangingPunct="0">
              <a:defRPr>
                <a:solidFill>
                  <a:schemeClr val="tx1"/>
                </a:solidFill>
                <a:latin typeface="Arial" pitchFamily="34" charset="0"/>
                <a:cs typeface="Arial" pitchFamily="34" charset="0"/>
              </a:defRPr>
            </a:lvl1pPr>
            <a:lvl2pPr marL="742950" indent="-285750" defTabSz="919163" eaLnBrk="0" hangingPunct="0">
              <a:defRPr>
                <a:solidFill>
                  <a:schemeClr val="tx1"/>
                </a:solidFill>
                <a:latin typeface="Arial" pitchFamily="34" charset="0"/>
                <a:cs typeface="Arial" pitchFamily="34" charset="0"/>
              </a:defRPr>
            </a:lvl2pPr>
            <a:lvl3pPr marL="1143000" indent="-228600" defTabSz="919163" eaLnBrk="0" hangingPunct="0">
              <a:defRPr>
                <a:solidFill>
                  <a:schemeClr val="tx1"/>
                </a:solidFill>
                <a:latin typeface="Arial" pitchFamily="34" charset="0"/>
                <a:cs typeface="Arial" pitchFamily="34" charset="0"/>
              </a:defRPr>
            </a:lvl3pPr>
            <a:lvl4pPr marL="1600200" indent="-228600" defTabSz="919163" eaLnBrk="0" hangingPunct="0">
              <a:defRPr>
                <a:solidFill>
                  <a:schemeClr val="tx1"/>
                </a:solidFill>
                <a:latin typeface="Arial" pitchFamily="34" charset="0"/>
                <a:cs typeface="Arial" pitchFamily="34" charset="0"/>
              </a:defRPr>
            </a:lvl4pPr>
            <a:lvl5pPr marL="2057400" indent="-228600" defTabSz="919163" eaLnBrk="0" hangingPunct="0">
              <a:defRPr>
                <a:solidFill>
                  <a:schemeClr val="tx1"/>
                </a:solidFill>
                <a:latin typeface="Arial" pitchFamily="34" charset="0"/>
                <a:cs typeface="Arial" pitchFamily="34" charset="0"/>
              </a:defRPr>
            </a:lvl5pPr>
            <a:lvl6pPr marL="2514600" indent="-228600" defTabSz="9191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191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191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19163" eaLnBrk="0" fontAlgn="base" hangingPunct="0">
              <a:spcBef>
                <a:spcPct val="0"/>
              </a:spcBef>
              <a:spcAft>
                <a:spcPct val="0"/>
              </a:spcAft>
              <a:defRPr>
                <a:solidFill>
                  <a:schemeClr val="tx1"/>
                </a:solidFill>
                <a:latin typeface="Arial" pitchFamily="34" charset="0"/>
                <a:cs typeface="Arial" pitchFamily="34" charset="0"/>
              </a:defRPr>
            </a:lvl9pPr>
          </a:lstStyle>
          <a:p>
            <a:pPr algn="r"/>
            <a:fld id="{CEC3578C-32F8-4682-AF93-33DDE2A56596}" type="slidenum">
              <a:rPr lang="en-US" sz="1200">
                <a:latin typeface="Times New Roman" pitchFamily="18" charset="0"/>
              </a:rPr>
              <a:pPr algn="r"/>
              <a:t>70</a:t>
            </a:fld>
            <a:endParaRPr lang="en-US" sz="1200">
              <a:latin typeface="Times New Roman" pitchFamily="18" charset="0"/>
            </a:endParaRPr>
          </a:p>
        </p:txBody>
      </p:sp>
    </p:spTree>
    <p:extLst>
      <p:ext uri="{BB962C8B-B14F-4D97-AF65-F5344CB8AC3E}">
        <p14:creationId xmlns:p14="http://schemas.microsoft.com/office/powerpoint/2010/main" val="20050713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p:spPr>
        <p:txBody>
          <a:bodyPr/>
          <a:lstStyle>
            <a:lvl1pPr defTabSz="914437" eaLnBrk="0" hangingPunct="0">
              <a:spcBef>
                <a:spcPct val="30000"/>
              </a:spcBef>
              <a:defRPr sz="1000">
                <a:solidFill>
                  <a:schemeClr val="tx1"/>
                </a:solidFill>
                <a:latin typeface="Arial" charset="0"/>
              </a:defRPr>
            </a:lvl1pPr>
            <a:lvl2pPr marL="729057" indent="-280406" defTabSz="914437" eaLnBrk="0" hangingPunct="0">
              <a:spcBef>
                <a:spcPct val="30000"/>
              </a:spcBef>
              <a:defRPr sz="1000">
                <a:solidFill>
                  <a:schemeClr val="tx1"/>
                </a:solidFill>
                <a:latin typeface="Arial" charset="0"/>
              </a:defRPr>
            </a:lvl2pPr>
            <a:lvl3pPr marL="1121626" indent="-224325" defTabSz="914437" eaLnBrk="0" hangingPunct="0">
              <a:spcBef>
                <a:spcPct val="30000"/>
              </a:spcBef>
              <a:defRPr sz="1000">
                <a:solidFill>
                  <a:schemeClr val="tx1"/>
                </a:solidFill>
                <a:latin typeface="Arial" charset="0"/>
              </a:defRPr>
            </a:lvl3pPr>
            <a:lvl4pPr marL="1570276" indent="-224325" defTabSz="914437" eaLnBrk="0" hangingPunct="0">
              <a:spcBef>
                <a:spcPct val="30000"/>
              </a:spcBef>
              <a:defRPr sz="1000">
                <a:solidFill>
                  <a:schemeClr val="tx1"/>
                </a:solidFill>
                <a:latin typeface="Arial" charset="0"/>
              </a:defRPr>
            </a:lvl4pPr>
            <a:lvl5pPr marL="2018927" indent="-224325" defTabSz="914437" eaLnBrk="0" hangingPunct="0">
              <a:spcBef>
                <a:spcPct val="30000"/>
              </a:spcBef>
              <a:defRPr sz="1000">
                <a:solidFill>
                  <a:schemeClr val="tx1"/>
                </a:solidFill>
                <a:latin typeface="Arial" charset="0"/>
              </a:defRPr>
            </a:lvl5pPr>
            <a:lvl6pPr marL="2467577" indent="-224325" defTabSz="914437" eaLnBrk="0" fontAlgn="base" hangingPunct="0">
              <a:spcBef>
                <a:spcPct val="30000"/>
              </a:spcBef>
              <a:spcAft>
                <a:spcPct val="0"/>
              </a:spcAft>
              <a:defRPr sz="1000">
                <a:solidFill>
                  <a:schemeClr val="tx1"/>
                </a:solidFill>
                <a:latin typeface="Arial" charset="0"/>
              </a:defRPr>
            </a:lvl6pPr>
            <a:lvl7pPr marL="2916227" indent="-224325" defTabSz="914437" eaLnBrk="0" fontAlgn="base" hangingPunct="0">
              <a:spcBef>
                <a:spcPct val="30000"/>
              </a:spcBef>
              <a:spcAft>
                <a:spcPct val="0"/>
              </a:spcAft>
              <a:defRPr sz="1000">
                <a:solidFill>
                  <a:schemeClr val="tx1"/>
                </a:solidFill>
                <a:latin typeface="Arial" charset="0"/>
              </a:defRPr>
            </a:lvl7pPr>
            <a:lvl8pPr marL="3364878" indent="-224325" defTabSz="914437" eaLnBrk="0" fontAlgn="base" hangingPunct="0">
              <a:spcBef>
                <a:spcPct val="30000"/>
              </a:spcBef>
              <a:spcAft>
                <a:spcPct val="0"/>
              </a:spcAft>
              <a:defRPr sz="1000">
                <a:solidFill>
                  <a:schemeClr val="tx1"/>
                </a:solidFill>
                <a:latin typeface="Arial" charset="0"/>
              </a:defRPr>
            </a:lvl8pPr>
            <a:lvl9pPr marL="3813528" indent="-224325" defTabSz="914437" eaLnBrk="0" fontAlgn="base" hangingPunct="0">
              <a:spcBef>
                <a:spcPct val="30000"/>
              </a:spcBef>
              <a:spcAft>
                <a:spcPct val="0"/>
              </a:spcAft>
              <a:defRPr sz="1000">
                <a:solidFill>
                  <a:schemeClr val="tx1"/>
                </a:solidFill>
                <a:latin typeface="Arial" charset="0"/>
              </a:defRPr>
            </a:lvl9pPr>
          </a:lstStyle>
          <a:p>
            <a:pPr eaLnBrk="1" hangingPunct="1">
              <a:spcBef>
                <a:spcPct val="0"/>
              </a:spcBef>
            </a:pPr>
            <a:fld id="{8457FD13-6059-4B99-A257-C15A1D343C1E}" type="slidenum">
              <a:rPr lang="en-US" altLang="en-US" sz="1200">
                <a:latin typeface="Times New Roman" pitchFamily="18" charset="0"/>
              </a:rPr>
              <a:pPr eaLnBrk="1" hangingPunct="1">
                <a:spcBef>
                  <a:spcPct val="0"/>
                </a:spcBef>
              </a:pPr>
              <a:t>72</a:t>
            </a:fld>
            <a:endParaRPr lang="en-US" altLang="en-US" sz="1200">
              <a:latin typeface="Times New Roman" pitchFamily="18" charset="0"/>
            </a:endParaRPr>
          </a:p>
        </p:txBody>
      </p:sp>
      <p:sp>
        <p:nvSpPr>
          <p:cNvPr id="154627" name="Rectangle 2"/>
          <p:cNvSpPr>
            <a:spLocks noGrp="1" noRot="1" noChangeAspect="1" noChangeArrowheads="1" noTextEdit="1"/>
          </p:cNvSpPr>
          <p:nvPr>
            <p:ph type="sldImg"/>
          </p:nvPr>
        </p:nvSpPr>
        <p:spPr>
          <a:ln/>
        </p:spPr>
      </p:sp>
      <p:sp>
        <p:nvSpPr>
          <p:cNvPr id="154628"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5491140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p:spPr>
        <p:txBody>
          <a:bodyPr/>
          <a:lstStyle>
            <a:lvl1pPr defTabSz="914437" eaLnBrk="0" hangingPunct="0">
              <a:spcBef>
                <a:spcPct val="30000"/>
              </a:spcBef>
              <a:defRPr sz="1000">
                <a:solidFill>
                  <a:schemeClr val="tx1"/>
                </a:solidFill>
                <a:latin typeface="Arial" charset="0"/>
              </a:defRPr>
            </a:lvl1pPr>
            <a:lvl2pPr marL="729057" indent="-280406" defTabSz="914437" eaLnBrk="0" hangingPunct="0">
              <a:spcBef>
                <a:spcPct val="30000"/>
              </a:spcBef>
              <a:defRPr sz="1000">
                <a:solidFill>
                  <a:schemeClr val="tx1"/>
                </a:solidFill>
                <a:latin typeface="Arial" charset="0"/>
              </a:defRPr>
            </a:lvl2pPr>
            <a:lvl3pPr marL="1121626" indent="-224325" defTabSz="914437" eaLnBrk="0" hangingPunct="0">
              <a:spcBef>
                <a:spcPct val="30000"/>
              </a:spcBef>
              <a:defRPr sz="1000">
                <a:solidFill>
                  <a:schemeClr val="tx1"/>
                </a:solidFill>
                <a:latin typeface="Arial" charset="0"/>
              </a:defRPr>
            </a:lvl3pPr>
            <a:lvl4pPr marL="1570276" indent="-224325" defTabSz="914437" eaLnBrk="0" hangingPunct="0">
              <a:spcBef>
                <a:spcPct val="30000"/>
              </a:spcBef>
              <a:defRPr sz="1000">
                <a:solidFill>
                  <a:schemeClr val="tx1"/>
                </a:solidFill>
                <a:latin typeface="Arial" charset="0"/>
              </a:defRPr>
            </a:lvl4pPr>
            <a:lvl5pPr marL="2018927" indent="-224325" defTabSz="914437" eaLnBrk="0" hangingPunct="0">
              <a:spcBef>
                <a:spcPct val="30000"/>
              </a:spcBef>
              <a:defRPr sz="1000">
                <a:solidFill>
                  <a:schemeClr val="tx1"/>
                </a:solidFill>
                <a:latin typeface="Arial" charset="0"/>
              </a:defRPr>
            </a:lvl5pPr>
            <a:lvl6pPr marL="2467577" indent="-224325" defTabSz="914437" eaLnBrk="0" fontAlgn="base" hangingPunct="0">
              <a:spcBef>
                <a:spcPct val="30000"/>
              </a:spcBef>
              <a:spcAft>
                <a:spcPct val="0"/>
              </a:spcAft>
              <a:defRPr sz="1000">
                <a:solidFill>
                  <a:schemeClr val="tx1"/>
                </a:solidFill>
                <a:latin typeface="Arial" charset="0"/>
              </a:defRPr>
            </a:lvl6pPr>
            <a:lvl7pPr marL="2916227" indent="-224325" defTabSz="914437" eaLnBrk="0" fontAlgn="base" hangingPunct="0">
              <a:spcBef>
                <a:spcPct val="30000"/>
              </a:spcBef>
              <a:spcAft>
                <a:spcPct val="0"/>
              </a:spcAft>
              <a:defRPr sz="1000">
                <a:solidFill>
                  <a:schemeClr val="tx1"/>
                </a:solidFill>
                <a:latin typeface="Arial" charset="0"/>
              </a:defRPr>
            </a:lvl7pPr>
            <a:lvl8pPr marL="3364878" indent="-224325" defTabSz="914437" eaLnBrk="0" fontAlgn="base" hangingPunct="0">
              <a:spcBef>
                <a:spcPct val="30000"/>
              </a:spcBef>
              <a:spcAft>
                <a:spcPct val="0"/>
              </a:spcAft>
              <a:defRPr sz="1000">
                <a:solidFill>
                  <a:schemeClr val="tx1"/>
                </a:solidFill>
                <a:latin typeface="Arial" charset="0"/>
              </a:defRPr>
            </a:lvl8pPr>
            <a:lvl9pPr marL="3813528" indent="-224325" defTabSz="914437" eaLnBrk="0" fontAlgn="base" hangingPunct="0">
              <a:spcBef>
                <a:spcPct val="30000"/>
              </a:spcBef>
              <a:spcAft>
                <a:spcPct val="0"/>
              </a:spcAft>
              <a:defRPr sz="1000">
                <a:solidFill>
                  <a:schemeClr val="tx1"/>
                </a:solidFill>
                <a:latin typeface="Arial" charset="0"/>
              </a:defRPr>
            </a:lvl9pPr>
          </a:lstStyle>
          <a:p>
            <a:pPr eaLnBrk="1" hangingPunct="1">
              <a:spcBef>
                <a:spcPct val="0"/>
              </a:spcBef>
            </a:pPr>
            <a:fld id="{47DBC870-1BFF-4693-BB18-D7AC693C20F2}" type="slidenum">
              <a:rPr lang="en-US" altLang="en-US" sz="1200">
                <a:latin typeface="Times New Roman" pitchFamily="18" charset="0"/>
              </a:rPr>
              <a:pPr eaLnBrk="1" hangingPunct="1">
                <a:spcBef>
                  <a:spcPct val="0"/>
                </a:spcBef>
              </a:pPr>
              <a:t>74</a:t>
            </a:fld>
            <a:endParaRPr lang="en-US" altLang="en-US" sz="1200">
              <a:latin typeface="Times New Roman" pitchFamily="18" charset="0"/>
            </a:endParaRPr>
          </a:p>
        </p:txBody>
      </p:sp>
      <p:sp>
        <p:nvSpPr>
          <p:cNvPr id="163843" name="Rectangle 2"/>
          <p:cNvSpPr>
            <a:spLocks noGrp="1" noRot="1" noChangeAspect="1" noChangeArrowheads="1" noTextEdit="1"/>
          </p:cNvSpPr>
          <p:nvPr>
            <p:ph type="sldImg"/>
          </p:nvPr>
        </p:nvSpPr>
        <p:spPr>
          <a:ln/>
        </p:spPr>
      </p:sp>
      <p:sp>
        <p:nvSpPr>
          <p:cNvPr id="163844"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30835926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7"/>
          <p:cNvSpPr>
            <a:spLocks noGrp="1" noChangeArrowheads="1"/>
          </p:cNvSpPr>
          <p:nvPr>
            <p:ph type="sldNum" sz="quarter" idx="5"/>
          </p:nvPr>
        </p:nvSpPr>
        <p:spPr>
          <a:noFill/>
        </p:spPr>
        <p:txBody>
          <a:bodyPr/>
          <a:lstStyle>
            <a:lvl1pPr defTabSz="914485">
              <a:defRPr>
                <a:solidFill>
                  <a:schemeClr val="tx1"/>
                </a:solidFill>
                <a:latin typeface="Arial" pitchFamily="34" charset="0"/>
              </a:defRPr>
            </a:lvl1pPr>
            <a:lvl2pPr marL="702756" indent="-270291" defTabSz="914485">
              <a:defRPr>
                <a:solidFill>
                  <a:schemeClr val="tx1"/>
                </a:solidFill>
                <a:latin typeface="Arial" pitchFamily="34" charset="0"/>
              </a:defRPr>
            </a:lvl2pPr>
            <a:lvl3pPr marL="1081164" indent="-216233" defTabSz="914485">
              <a:defRPr>
                <a:solidFill>
                  <a:schemeClr val="tx1"/>
                </a:solidFill>
                <a:latin typeface="Arial" pitchFamily="34" charset="0"/>
              </a:defRPr>
            </a:lvl3pPr>
            <a:lvl4pPr marL="1513629" indent="-216233" defTabSz="914485">
              <a:defRPr>
                <a:solidFill>
                  <a:schemeClr val="tx1"/>
                </a:solidFill>
                <a:latin typeface="Arial" pitchFamily="34" charset="0"/>
              </a:defRPr>
            </a:lvl4pPr>
            <a:lvl5pPr marL="1946095" indent="-216233" defTabSz="914485">
              <a:defRPr>
                <a:solidFill>
                  <a:schemeClr val="tx1"/>
                </a:solidFill>
                <a:latin typeface="Arial" pitchFamily="34" charset="0"/>
              </a:defRPr>
            </a:lvl5pPr>
            <a:lvl6pPr marL="2378560" indent="-216233" defTabSz="914485" eaLnBrk="0" fontAlgn="base" hangingPunct="0">
              <a:spcBef>
                <a:spcPct val="0"/>
              </a:spcBef>
              <a:spcAft>
                <a:spcPct val="0"/>
              </a:spcAft>
              <a:defRPr>
                <a:solidFill>
                  <a:schemeClr val="tx1"/>
                </a:solidFill>
                <a:latin typeface="Arial" pitchFamily="34" charset="0"/>
              </a:defRPr>
            </a:lvl6pPr>
            <a:lvl7pPr marL="2811026" indent="-216233" defTabSz="914485" eaLnBrk="0" fontAlgn="base" hangingPunct="0">
              <a:spcBef>
                <a:spcPct val="0"/>
              </a:spcBef>
              <a:spcAft>
                <a:spcPct val="0"/>
              </a:spcAft>
              <a:defRPr>
                <a:solidFill>
                  <a:schemeClr val="tx1"/>
                </a:solidFill>
                <a:latin typeface="Arial" pitchFamily="34" charset="0"/>
              </a:defRPr>
            </a:lvl7pPr>
            <a:lvl8pPr marL="3243491" indent="-216233" defTabSz="914485" eaLnBrk="0" fontAlgn="base" hangingPunct="0">
              <a:spcBef>
                <a:spcPct val="0"/>
              </a:spcBef>
              <a:spcAft>
                <a:spcPct val="0"/>
              </a:spcAft>
              <a:defRPr>
                <a:solidFill>
                  <a:schemeClr val="tx1"/>
                </a:solidFill>
                <a:latin typeface="Arial" pitchFamily="34" charset="0"/>
              </a:defRPr>
            </a:lvl8pPr>
            <a:lvl9pPr marL="3675957" indent="-216233" defTabSz="914485" eaLnBrk="0" fontAlgn="base" hangingPunct="0">
              <a:spcBef>
                <a:spcPct val="0"/>
              </a:spcBef>
              <a:spcAft>
                <a:spcPct val="0"/>
              </a:spcAft>
              <a:defRPr>
                <a:solidFill>
                  <a:schemeClr val="tx1"/>
                </a:solidFill>
                <a:latin typeface="Arial" pitchFamily="34" charset="0"/>
              </a:defRPr>
            </a:lvl9pPr>
          </a:lstStyle>
          <a:p>
            <a:fld id="{88997CF0-583A-478B-B8A3-EC6307B5D9FF}" type="slidenum">
              <a:rPr lang="en-US" altLang="en-US">
                <a:solidFill>
                  <a:prstClr val="black"/>
                </a:solidFill>
                <a:latin typeface="Times New Roman" pitchFamily="18" charset="0"/>
              </a:rPr>
              <a:pPr/>
              <a:t>16</a:t>
            </a:fld>
            <a:endParaRPr lang="en-US" altLang="en-US">
              <a:solidFill>
                <a:prstClr val="black"/>
              </a:solidFill>
              <a:latin typeface="Times New Roman" pitchFamily="18" charset="0"/>
            </a:endParaRPr>
          </a:p>
        </p:txBody>
      </p:sp>
      <p:sp>
        <p:nvSpPr>
          <p:cNvPr id="218115" name="Rectangle 2"/>
          <p:cNvSpPr>
            <a:spLocks noGrp="1" noRot="1" noChangeAspect="1" noChangeArrowheads="1" noTextEdit="1"/>
          </p:cNvSpPr>
          <p:nvPr>
            <p:ph type="sldImg"/>
          </p:nvPr>
        </p:nvSpPr>
        <p:spPr>
          <a:ln/>
        </p:spPr>
      </p:sp>
      <p:sp>
        <p:nvSpPr>
          <p:cNvPr id="218116" name="Rectangle 3"/>
          <p:cNvSpPr>
            <a:spLocks noGrp="1" noChangeArrowheads="1"/>
          </p:cNvSpPr>
          <p:nvPr>
            <p:ph type="body" idx="1"/>
          </p:nvPr>
        </p:nvSpPr>
        <p:spPr>
          <a:noFill/>
        </p:spPr>
        <p:txBody>
          <a:bodyPr/>
          <a:lstStyle/>
          <a:p>
            <a:pPr eaLnBrk="1" hangingPunct="1"/>
            <a:r>
              <a:rPr lang="en-US" altLang="en-US" smtClean="0"/>
              <a:t>When a flagger assumes he/she is being seeing by a driver, that is the day the flagger will get hurt. If anything, assume that the driver has not seen you!! They may be under the influence, or asleep, or preoccupied, or even suicidal. The road may be slippery. The sun may reduce visibility. All these factors will affect drivers’ ability to control a vehicle.</a:t>
            </a:r>
          </a:p>
        </p:txBody>
      </p:sp>
    </p:spTree>
    <p:extLst>
      <p:ext uri="{BB962C8B-B14F-4D97-AF65-F5344CB8AC3E}">
        <p14:creationId xmlns:p14="http://schemas.microsoft.com/office/powerpoint/2010/main" val="13685568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a:noFill/>
        </p:spPr>
        <p:txBody>
          <a:bodyPr/>
          <a:lstStyle>
            <a:lvl1pPr defTabSz="914437" eaLnBrk="0" hangingPunct="0">
              <a:spcBef>
                <a:spcPct val="30000"/>
              </a:spcBef>
              <a:defRPr sz="1000">
                <a:solidFill>
                  <a:schemeClr val="tx1"/>
                </a:solidFill>
                <a:latin typeface="Arial" charset="0"/>
              </a:defRPr>
            </a:lvl1pPr>
            <a:lvl2pPr marL="729057" indent="-280406" defTabSz="914437" eaLnBrk="0" hangingPunct="0">
              <a:spcBef>
                <a:spcPct val="30000"/>
              </a:spcBef>
              <a:defRPr sz="1000">
                <a:solidFill>
                  <a:schemeClr val="tx1"/>
                </a:solidFill>
                <a:latin typeface="Arial" charset="0"/>
              </a:defRPr>
            </a:lvl2pPr>
            <a:lvl3pPr marL="1121626" indent="-224325" defTabSz="914437" eaLnBrk="0" hangingPunct="0">
              <a:spcBef>
                <a:spcPct val="30000"/>
              </a:spcBef>
              <a:defRPr sz="1000">
                <a:solidFill>
                  <a:schemeClr val="tx1"/>
                </a:solidFill>
                <a:latin typeface="Arial" charset="0"/>
              </a:defRPr>
            </a:lvl3pPr>
            <a:lvl4pPr marL="1570276" indent="-224325" defTabSz="914437" eaLnBrk="0" hangingPunct="0">
              <a:spcBef>
                <a:spcPct val="30000"/>
              </a:spcBef>
              <a:defRPr sz="1000">
                <a:solidFill>
                  <a:schemeClr val="tx1"/>
                </a:solidFill>
                <a:latin typeface="Arial" charset="0"/>
              </a:defRPr>
            </a:lvl4pPr>
            <a:lvl5pPr marL="2018927" indent="-224325" defTabSz="914437" eaLnBrk="0" hangingPunct="0">
              <a:spcBef>
                <a:spcPct val="30000"/>
              </a:spcBef>
              <a:defRPr sz="1000">
                <a:solidFill>
                  <a:schemeClr val="tx1"/>
                </a:solidFill>
                <a:latin typeface="Arial" charset="0"/>
              </a:defRPr>
            </a:lvl5pPr>
            <a:lvl6pPr marL="2467577" indent="-224325" defTabSz="914437" eaLnBrk="0" fontAlgn="base" hangingPunct="0">
              <a:spcBef>
                <a:spcPct val="30000"/>
              </a:spcBef>
              <a:spcAft>
                <a:spcPct val="0"/>
              </a:spcAft>
              <a:defRPr sz="1000">
                <a:solidFill>
                  <a:schemeClr val="tx1"/>
                </a:solidFill>
                <a:latin typeface="Arial" charset="0"/>
              </a:defRPr>
            </a:lvl6pPr>
            <a:lvl7pPr marL="2916227" indent="-224325" defTabSz="914437" eaLnBrk="0" fontAlgn="base" hangingPunct="0">
              <a:spcBef>
                <a:spcPct val="30000"/>
              </a:spcBef>
              <a:spcAft>
                <a:spcPct val="0"/>
              </a:spcAft>
              <a:defRPr sz="1000">
                <a:solidFill>
                  <a:schemeClr val="tx1"/>
                </a:solidFill>
                <a:latin typeface="Arial" charset="0"/>
              </a:defRPr>
            </a:lvl7pPr>
            <a:lvl8pPr marL="3364878" indent="-224325" defTabSz="914437" eaLnBrk="0" fontAlgn="base" hangingPunct="0">
              <a:spcBef>
                <a:spcPct val="30000"/>
              </a:spcBef>
              <a:spcAft>
                <a:spcPct val="0"/>
              </a:spcAft>
              <a:defRPr sz="1000">
                <a:solidFill>
                  <a:schemeClr val="tx1"/>
                </a:solidFill>
                <a:latin typeface="Arial" charset="0"/>
              </a:defRPr>
            </a:lvl8pPr>
            <a:lvl9pPr marL="3813528" indent="-224325" defTabSz="914437" eaLnBrk="0" fontAlgn="base" hangingPunct="0">
              <a:spcBef>
                <a:spcPct val="30000"/>
              </a:spcBef>
              <a:spcAft>
                <a:spcPct val="0"/>
              </a:spcAft>
              <a:defRPr sz="1000">
                <a:solidFill>
                  <a:schemeClr val="tx1"/>
                </a:solidFill>
                <a:latin typeface="Arial" charset="0"/>
              </a:defRPr>
            </a:lvl9pPr>
          </a:lstStyle>
          <a:p>
            <a:pPr eaLnBrk="1" hangingPunct="1">
              <a:spcBef>
                <a:spcPct val="0"/>
              </a:spcBef>
            </a:pPr>
            <a:fld id="{3A8C8638-0317-43FC-9B65-CD335402C981}" type="slidenum">
              <a:rPr lang="en-US" altLang="en-US" sz="1200">
                <a:latin typeface="Times New Roman" pitchFamily="18" charset="0"/>
              </a:rPr>
              <a:pPr eaLnBrk="1" hangingPunct="1">
                <a:spcBef>
                  <a:spcPct val="0"/>
                </a:spcBef>
              </a:pPr>
              <a:t>75</a:t>
            </a:fld>
            <a:endParaRPr lang="en-US" altLang="en-US" sz="1200">
              <a:latin typeface="Times New Roman" pitchFamily="18" charset="0"/>
            </a:endParaRPr>
          </a:p>
        </p:txBody>
      </p:sp>
      <p:sp>
        <p:nvSpPr>
          <p:cNvPr id="166915" name="Rectangle 2"/>
          <p:cNvSpPr>
            <a:spLocks noGrp="1" noRot="1" noChangeAspect="1" noChangeArrowheads="1" noTextEdit="1"/>
          </p:cNvSpPr>
          <p:nvPr>
            <p:ph type="sldImg"/>
          </p:nvPr>
        </p:nvSpPr>
        <p:spPr>
          <a:ln/>
        </p:spPr>
      </p:sp>
      <p:sp>
        <p:nvSpPr>
          <p:cNvPr id="166916"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3626313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a:noFill/>
        </p:spPr>
        <p:txBody>
          <a:bodyPr/>
          <a:lstStyle>
            <a:lvl1pPr defTabSz="914437" eaLnBrk="0" hangingPunct="0">
              <a:spcBef>
                <a:spcPct val="30000"/>
              </a:spcBef>
              <a:defRPr sz="1000">
                <a:solidFill>
                  <a:schemeClr val="tx1"/>
                </a:solidFill>
                <a:latin typeface="Arial" charset="0"/>
              </a:defRPr>
            </a:lvl1pPr>
            <a:lvl2pPr marL="729057" indent="-280406" defTabSz="914437" eaLnBrk="0" hangingPunct="0">
              <a:spcBef>
                <a:spcPct val="30000"/>
              </a:spcBef>
              <a:defRPr sz="1000">
                <a:solidFill>
                  <a:schemeClr val="tx1"/>
                </a:solidFill>
                <a:latin typeface="Arial" charset="0"/>
              </a:defRPr>
            </a:lvl2pPr>
            <a:lvl3pPr marL="1121626" indent="-224325" defTabSz="914437" eaLnBrk="0" hangingPunct="0">
              <a:spcBef>
                <a:spcPct val="30000"/>
              </a:spcBef>
              <a:defRPr sz="1000">
                <a:solidFill>
                  <a:schemeClr val="tx1"/>
                </a:solidFill>
                <a:latin typeface="Arial" charset="0"/>
              </a:defRPr>
            </a:lvl3pPr>
            <a:lvl4pPr marL="1570276" indent="-224325" defTabSz="914437" eaLnBrk="0" hangingPunct="0">
              <a:spcBef>
                <a:spcPct val="30000"/>
              </a:spcBef>
              <a:defRPr sz="1000">
                <a:solidFill>
                  <a:schemeClr val="tx1"/>
                </a:solidFill>
                <a:latin typeface="Arial" charset="0"/>
              </a:defRPr>
            </a:lvl4pPr>
            <a:lvl5pPr marL="2018927" indent="-224325" defTabSz="914437" eaLnBrk="0" hangingPunct="0">
              <a:spcBef>
                <a:spcPct val="30000"/>
              </a:spcBef>
              <a:defRPr sz="1000">
                <a:solidFill>
                  <a:schemeClr val="tx1"/>
                </a:solidFill>
                <a:latin typeface="Arial" charset="0"/>
              </a:defRPr>
            </a:lvl5pPr>
            <a:lvl6pPr marL="2467577" indent="-224325" defTabSz="914437" eaLnBrk="0" fontAlgn="base" hangingPunct="0">
              <a:spcBef>
                <a:spcPct val="30000"/>
              </a:spcBef>
              <a:spcAft>
                <a:spcPct val="0"/>
              </a:spcAft>
              <a:defRPr sz="1000">
                <a:solidFill>
                  <a:schemeClr val="tx1"/>
                </a:solidFill>
                <a:latin typeface="Arial" charset="0"/>
              </a:defRPr>
            </a:lvl6pPr>
            <a:lvl7pPr marL="2916227" indent="-224325" defTabSz="914437" eaLnBrk="0" fontAlgn="base" hangingPunct="0">
              <a:spcBef>
                <a:spcPct val="30000"/>
              </a:spcBef>
              <a:spcAft>
                <a:spcPct val="0"/>
              </a:spcAft>
              <a:defRPr sz="1000">
                <a:solidFill>
                  <a:schemeClr val="tx1"/>
                </a:solidFill>
                <a:latin typeface="Arial" charset="0"/>
              </a:defRPr>
            </a:lvl7pPr>
            <a:lvl8pPr marL="3364878" indent="-224325" defTabSz="914437" eaLnBrk="0" fontAlgn="base" hangingPunct="0">
              <a:spcBef>
                <a:spcPct val="30000"/>
              </a:spcBef>
              <a:spcAft>
                <a:spcPct val="0"/>
              </a:spcAft>
              <a:defRPr sz="1000">
                <a:solidFill>
                  <a:schemeClr val="tx1"/>
                </a:solidFill>
                <a:latin typeface="Arial" charset="0"/>
              </a:defRPr>
            </a:lvl8pPr>
            <a:lvl9pPr marL="3813528" indent="-224325" defTabSz="914437" eaLnBrk="0" fontAlgn="base" hangingPunct="0">
              <a:spcBef>
                <a:spcPct val="30000"/>
              </a:spcBef>
              <a:spcAft>
                <a:spcPct val="0"/>
              </a:spcAft>
              <a:defRPr sz="1000">
                <a:solidFill>
                  <a:schemeClr val="tx1"/>
                </a:solidFill>
                <a:latin typeface="Arial" charset="0"/>
              </a:defRPr>
            </a:lvl9pPr>
          </a:lstStyle>
          <a:p>
            <a:pPr eaLnBrk="1" hangingPunct="1">
              <a:spcBef>
                <a:spcPct val="0"/>
              </a:spcBef>
            </a:pPr>
            <a:fld id="{99105EF2-06DA-45F0-BE23-A3DA934D94C9}" type="slidenum">
              <a:rPr lang="en-US" altLang="en-US" sz="1200">
                <a:latin typeface="Times New Roman" pitchFamily="18" charset="0"/>
              </a:rPr>
              <a:pPr eaLnBrk="1" hangingPunct="1">
                <a:spcBef>
                  <a:spcPct val="0"/>
                </a:spcBef>
              </a:pPr>
              <a:t>76</a:t>
            </a:fld>
            <a:endParaRPr lang="en-US" altLang="en-US" sz="1200">
              <a:latin typeface="Times New Roman" pitchFamily="18" charset="0"/>
            </a:endParaRPr>
          </a:p>
        </p:txBody>
      </p:sp>
      <p:sp>
        <p:nvSpPr>
          <p:cNvPr id="160771" name="Rectangle 2"/>
          <p:cNvSpPr>
            <a:spLocks noGrp="1" noRot="1" noChangeAspect="1" noChangeArrowheads="1" noTextEdit="1"/>
          </p:cNvSpPr>
          <p:nvPr>
            <p:ph type="sldImg"/>
          </p:nvPr>
        </p:nvSpPr>
        <p:spPr>
          <a:ln/>
        </p:spPr>
      </p:sp>
      <p:sp>
        <p:nvSpPr>
          <p:cNvPr id="160772"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23976877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p:spPr>
        <p:txBody>
          <a:bodyPr/>
          <a:lstStyle>
            <a:lvl1pPr defTabSz="914437" eaLnBrk="0" hangingPunct="0">
              <a:spcBef>
                <a:spcPct val="30000"/>
              </a:spcBef>
              <a:defRPr sz="1000">
                <a:solidFill>
                  <a:schemeClr val="tx1"/>
                </a:solidFill>
                <a:latin typeface="Arial" charset="0"/>
              </a:defRPr>
            </a:lvl1pPr>
            <a:lvl2pPr marL="729057" indent="-280406" defTabSz="914437" eaLnBrk="0" hangingPunct="0">
              <a:spcBef>
                <a:spcPct val="30000"/>
              </a:spcBef>
              <a:defRPr sz="1000">
                <a:solidFill>
                  <a:schemeClr val="tx1"/>
                </a:solidFill>
                <a:latin typeface="Arial" charset="0"/>
              </a:defRPr>
            </a:lvl2pPr>
            <a:lvl3pPr marL="1121626" indent="-224325" defTabSz="914437" eaLnBrk="0" hangingPunct="0">
              <a:spcBef>
                <a:spcPct val="30000"/>
              </a:spcBef>
              <a:defRPr sz="1000">
                <a:solidFill>
                  <a:schemeClr val="tx1"/>
                </a:solidFill>
                <a:latin typeface="Arial" charset="0"/>
              </a:defRPr>
            </a:lvl3pPr>
            <a:lvl4pPr marL="1570276" indent="-224325" defTabSz="914437" eaLnBrk="0" hangingPunct="0">
              <a:spcBef>
                <a:spcPct val="30000"/>
              </a:spcBef>
              <a:defRPr sz="1000">
                <a:solidFill>
                  <a:schemeClr val="tx1"/>
                </a:solidFill>
                <a:latin typeface="Arial" charset="0"/>
              </a:defRPr>
            </a:lvl4pPr>
            <a:lvl5pPr marL="2018927" indent="-224325" defTabSz="914437" eaLnBrk="0" hangingPunct="0">
              <a:spcBef>
                <a:spcPct val="30000"/>
              </a:spcBef>
              <a:defRPr sz="1000">
                <a:solidFill>
                  <a:schemeClr val="tx1"/>
                </a:solidFill>
                <a:latin typeface="Arial" charset="0"/>
              </a:defRPr>
            </a:lvl5pPr>
            <a:lvl6pPr marL="2467577" indent="-224325" defTabSz="914437" eaLnBrk="0" fontAlgn="base" hangingPunct="0">
              <a:spcBef>
                <a:spcPct val="30000"/>
              </a:spcBef>
              <a:spcAft>
                <a:spcPct val="0"/>
              </a:spcAft>
              <a:defRPr sz="1000">
                <a:solidFill>
                  <a:schemeClr val="tx1"/>
                </a:solidFill>
                <a:latin typeface="Arial" charset="0"/>
              </a:defRPr>
            </a:lvl6pPr>
            <a:lvl7pPr marL="2916227" indent="-224325" defTabSz="914437" eaLnBrk="0" fontAlgn="base" hangingPunct="0">
              <a:spcBef>
                <a:spcPct val="30000"/>
              </a:spcBef>
              <a:spcAft>
                <a:spcPct val="0"/>
              </a:spcAft>
              <a:defRPr sz="1000">
                <a:solidFill>
                  <a:schemeClr val="tx1"/>
                </a:solidFill>
                <a:latin typeface="Arial" charset="0"/>
              </a:defRPr>
            </a:lvl7pPr>
            <a:lvl8pPr marL="3364878" indent="-224325" defTabSz="914437" eaLnBrk="0" fontAlgn="base" hangingPunct="0">
              <a:spcBef>
                <a:spcPct val="30000"/>
              </a:spcBef>
              <a:spcAft>
                <a:spcPct val="0"/>
              </a:spcAft>
              <a:defRPr sz="1000">
                <a:solidFill>
                  <a:schemeClr val="tx1"/>
                </a:solidFill>
                <a:latin typeface="Arial" charset="0"/>
              </a:defRPr>
            </a:lvl8pPr>
            <a:lvl9pPr marL="3813528" indent="-224325" defTabSz="914437" eaLnBrk="0" fontAlgn="base" hangingPunct="0">
              <a:spcBef>
                <a:spcPct val="30000"/>
              </a:spcBef>
              <a:spcAft>
                <a:spcPct val="0"/>
              </a:spcAft>
              <a:defRPr sz="1000">
                <a:solidFill>
                  <a:schemeClr val="tx1"/>
                </a:solidFill>
                <a:latin typeface="Arial" charset="0"/>
              </a:defRPr>
            </a:lvl9pPr>
          </a:lstStyle>
          <a:p>
            <a:pPr eaLnBrk="1" hangingPunct="1">
              <a:spcBef>
                <a:spcPct val="0"/>
              </a:spcBef>
            </a:pPr>
            <a:fld id="{EB6A9414-DBFE-47DA-8D08-7EBFA7379A3E}" type="slidenum">
              <a:rPr lang="en-US" altLang="en-US" sz="1200">
                <a:latin typeface="Times New Roman" pitchFamily="18" charset="0"/>
              </a:rPr>
              <a:pPr eaLnBrk="1" hangingPunct="1">
                <a:spcBef>
                  <a:spcPct val="0"/>
                </a:spcBef>
              </a:pPr>
              <a:t>78</a:t>
            </a:fld>
            <a:endParaRPr lang="en-US" altLang="en-US" sz="1200">
              <a:latin typeface="Times New Roman" pitchFamily="18" charset="0"/>
            </a:endParaRPr>
          </a:p>
        </p:txBody>
      </p:sp>
      <p:sp>
        <p:nvSpPr>
          <p:cNvPr id="157699" name="Rectangle 2"/>
          <p:cNvSpPr>
            <a:spLocks noGrp="1" noRot="1" noChangeAspect="1" noChangeArrowheads="1" noTextEdit="1"/>
          </p:cNvSpPr>
          <p:nvPr>
            <p:ph type="sldImg"/>
          </p:nvPr>
        </p:nvSpPr>
        <p:spPr>
          <a:ln/>
        </p:spPr>
      </p:sp>
      <p:sp>
        <p:nvSpPr>
          <p:cNvPr id="157700"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56292026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p:cNvSpPr>
            <a:spLocks noGrp="1" noChangeArrowheads="1"/>
          </p:cNvSpPr>
          <p:nvPr>
            <p:ph type="sldNum" sz="quarter" idx="5"/>
          </p:nvPr>
        </p:nvSpPr>
        <p:spPr>
          <a:noFill/>
        </p:spPr>
        <p:txBody>
          <a:bodyPr/>
          <a:lstStyle>
            <a:lvl1pPr defTabSz="914437" eaLnBrk="0" hangingPunct="0">
              <a:spcBef>
                <a:spcPct val="30000"/>
              </a:spcBef>
              <a:defRPr sz="1000">
                <a:solidFill>
                  <a:schemeClr val="tx1"/>
                </a:solidFill>
                <a:latin typeface="Arial" charset="0"/>
              </a:defRPr>
            </a:lvl1pPr>
            <a:lvl2pPr marL="729057" indent="-280406" defTabSz="914437" eaLnBrk="0" hangingPunct="0">
              <a:spcBef>
                <a:spcPct val="30000"/>
              </a:spcBef>
              <a:defRPr sz="1000">
                <a:solidFill>
                  <a:schemeClr val="tx1"/>
                </a:solidFill>
                <a:latin typeface="Arial" charset="0"/>
              </a:defRPr>
            </a:lvl2pPr>
            <a:lvl3pPr marL="1121626" indent="-224325" defTabSz="914437" eaLnBrk="0" hangingPunct="0">
              <a:spcBef>
                <a:spcPct val="30000"/>
              </a:spcBef>
              <a:defRPr sz="1000">
                <a:solidFill>
                  <a:schemeClr val="tx1"/>
                </a:solidFill>
                <a:latin typeface="Arial" charset="0"/>
              </a:defRPr>
            </a:lvl3pPr>
            <a:lvl4pPr marL="1570276" indent="-224325" defTabSz="914437" eaLnBrk="0" hangingPunct="0">
              <a:spcBef>
                <a:spcPct val="30000"/>
              </a:spcBef>
              <a:defRPr sz="1000">
                <a:solidFill>
                  <a:schemeClr val="tx1"/>
                </a:solidFill>
                <a:latin typeface="Arial" charset="0"/>
              </a:defRPr>
            </a:lvl4pPr>
            <a:lvl5pPr marL="2018927" indent="-224325" defTabSz="914437" eaLnBrk="0" hangingPunct="0">
              <a:spcBef>
                <a:spcPct val="30000"/>
              </a:spcBef>
              <a:defRPr sz="1000">
                <a:solidFill>
                  <a:schemeClr val="tx1"/>
                </a:solidFill>
                <a:latin typeface="Arial" charset="0"/>
              </a:defRPr>
            </a:lvl5pPr>
            <a:lvl6pPr marL="2467577" indent="-224325" defTabSz="914437" eaLnBrk="0" fontAlgn="base" hangingPunct="0">
              <a:spcBef>
                <a:spcPct val="30000"/>
              </a:spcBef>
              <a:spcAft>
                <a:spcPct val="0"/>
              </a:spcAft>
              <a:defRPr sz="1000">
                <a:solidFill>
                  <a:schemeClr val="tx1"/>
                </a:solidFill>
                <a:latin typeface="Arial" charset="0"/>
              </a:defRPr>
            </a:lvl6pPr>
            <a:lvl7pPr marL="2916227" indent="-224325" defTabSz="914437" eaLnBrk="0" fontAlgn="base" hangingPunct="0">
              <a:spcBef>
                <a:spcPct val="30000"/>
              </a:spcBef>
              <a:spcAft>
                <a:spcPct val="0"/>
              </a:spcAft>
              <a:defRPr sz="1000">
                <a:solidFill>
                  <a:schemeClr val="tx1"/>
                </a:solidFill>
                <a:latin typeface="Arial" charset="0"/>
              </a:defRPr>
            </a:lvl7pPr>
            <a:lvl8pPr marL="3364878" indent="-224325" defTabSz="914437" eaLnBrk="0" fontAlgn="base" hangingPunct="0">
              <a:spcBef>
                <a:spcPct val="30000"/>
              </a:spcBef>
              <a:spcAft>
                <a:spcPct val="0"/>
              </a:spcAft>
              <a:defRPr sz="1000">
                <a:solidFill>
                  <a:schemeClr val="tx1"/>
                </a:solidFill>
                <a:latin typeface="Arial" charset="0"/>
              </a:defRPr>
            </a:lvl8pPr>
            <a:lvl9pPr marL="3813528" indent="-224325" defTabSz="914437" eaLnBrk="0" fontAlgn="base" hangingPunct="0">
              <a:spcBef>
                <a:spcPct val="30000"/>
              </a:spcBef>
              <a:spcAft>
                <a:spcPct val="0"/>
              </a:spcAft>
              <a:defRPr sz="1000">
                <a:solidFill>
                  <a:schemeClr val="tx1"/>
                </a:solidFill>
                <a:latin typeface="Arial" charset="0"/>
              </a:defRPr>
            </a:lvl9pPr>
          </a:lstStyle>
          <a:p>
            <a:pPr eaLnBrk="1" hangingPunct="1">
              <a:spcBef>
                <a:spcPct val="0"/>
              </a:spcBef>
            </a:pPr>
            <a:fld id="{51780FC6-77C2-455B-8B50-F9386E875B01}" type="slidenum">
              <a:rPr lang="en-US" altLang="en-US" sz="1200">
                <a:latin typeface="Times New Roman" pitchFamily="18" charset="0"/>
              </a:rPr>
              <a:pPr eaLnBrk="1" hangingPunct="1">
                <a:spcBef>
                  <a:spcPct val="0"/>
                </a:spcBef>
              </a:pPr>
              <a:t>79</a:t>
            </a:fld>
            <a:endParaRPr lang="en-US" altLang="en-US" sz="1200">
              <a:latin typeface="Times New Roman" pitchFamily="18" charset="0"/>
            </a:endParaRPr>
          </a:p>
        </p:txBody>
      </p:sp>
      <p:sp>
        <p:nvSpPr>
          <p:cNvPr id="167939" name="Rectangle 2"/>
          <p:cNvSpPr>
            <a:spLocks noGrp="1" noRot="1" noChangeAspect="1" noChangeArrowheads="1" noTextEdit="1"/>
          </p:cNvSpPr>
          <p:nvPr>
            <p:ph type="sldImg"/>
          </p:nvPr>
        </p:nvSpPr>
        <p:spPr>
          <a:ln/>
        </p:spPr>
      </p:sp>
      <p:sp>
        <p:nvSpPr>
          <p:cNvPr id="167940"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319675271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7"/>
          <p:cNvSpPr>
            <a:spLocks noGrp="1" noChangeArrowheads="1"/>
          </p:cNvSpPr>
          <p:nvPr>
            <p:ph type="sldNum" sz="quarter" idx="5"/>
          </p:nvPr>
        </p:nvSpPr>
        <p:spPr>
          <a:noFill/>
        </p:spPr>
        <p:txBody>
          <a:bodyPr/>
          <a:lstStyle>
            <a:lvl1pPr defTabSz="914485">
              <a:defRPr>
                <a:solidFill>
                  <a:schemeClr val="tx1"/>
                </a:solidFill>
                <a:latin typeface="Arial" pitchFamily="34" charset="0"/>
              </a:defRPr>
            </a:lvl1pPr>
            <a:lvl2pPr marL="702756" indent="-270291" defTabSz="914485">
              <a:defRPr>
                <a:solidFill>
                  <a:schemeClr val="tx1"/>
                </a:solidFill>
                <a:latin typeface="Arial" pitchFamily="34" charset="0"/>
              </a:defRPr>
            </a:lvl2pPr>
            <a:lvl3pPr marL="1081164" indent="-216233" defTabSz="914485">
              <a:defRPr>
                <a:solidFill>
                  <a:schemeClr val="tx1"/>
                </a:solidFill>
                <a:latin typeface="Arial" pitchFamily="34" charset="0"/>
              </a:defRPr>
            </a:lvl3pPr>
            <a:lvl4pPr marL="1513629" indent="-216233" defTabSz="914485">
              <a:defRPr>
                <a:solidFill>
                  <a:schemeClr val="tx1"/>
                </a:solidFill>
                <a:latin typeface="Arial" pitchFamily="34" charset="0"/>
              </a:defRPr>
            </a:lvl4pPr>
            <a:lvl5pPr marL="1946095" indent="-216233" defTabSz="914485">
              <a:defRPr>
                <a:solidFill>
                  <a:schemeClr val="tx1"/>
                </a:solidFill>
                <a:latin typeface="Arial" pitchFamily="34" charset="0"/>
              </a:defRPr>
            </a:lvl5pPr>
            <a:lvl6pPr marL="2378560" indent="-216233" defTabSz="914485" eaLnBrk="0" fontAlgn="base" hangingPunct="0">
              <a:spcBef>
                <a:spcPct val="0"/>
              </a:spcBef>
              <a:spcAft>
                <a:spcPct val="0"/>
              </a:spcAft>
              <a:defRPr>
                <a:solidFill>
                  <a:schemeClr val="tx1"/>
                </a:solidFill>
                <a:latin typeface="Arial" pitchFamily="34" charset="0"/>
              </a:defRPr>
            </a:lvl6pPr>
            <a:lvl7pPr marL="2811026" indent="-216233" defTabSz="914485" eaLnBrk="0" fontAlgn="base" hangingPunct="0">
              <a:spcBef>
                <a:spcPct val="0"/>
              </a:spcBef>
              <a:spcAft>
                <a:spcPct val="0"/>
              </a:spcAft>
              <a:defRPr>
                <a:solidFill>
                  <a:schemeClr val="tx1"/>
                </a:solidFill>
                <a:latin typeface="Arial" pitchFamily="34" charset="0"/>
              </a:defRPr>
            </a:lvl7pPr>
            <a:lvl8pPr marL="3243491" indent="-216233" defTabSz="914485" eaLnBrk="0" fontAlgn="base" hangingPunct="0">
              <a:spcBef>
                <a:spcPct val="0"/>
              </a:spcBef>
              <a:spcAft>
                <a:spcPct val="0"/>
              </a:spcAft>
              <a:defRPr>
                <a:solidFill>
                  <a:schemeClr val="tx1"/>
                </a:solidFill>
                <a:latin typeface="Arial" pitchFamily="34" charset="0"/>
              </a:defRPr>
            </a:lvl8pPr>
            <a:lvl9pPr marL="3675957" indent="-216233" defTabSz="914485" eaLnBrk="0" fontAlgn="base" hangingPunct="0">
              <a:spcBef>
                <a:spcPct val="0"/>
              </a:spcBef>
              <a:spcAft>
                <a:spcPct val="0"/>
              </a:spcAft>
              <a:defRPr>
                <a:solidFill>
                  <a:schemeClr val="tx1"/>
                </a:solidFill>
                <a:latin typeface="Arial" pitchFamily="34" charset="0"/>
              </a:defRPr>
            </a:lvl9pPr>
          </a:lstStyle>
          <a:p>
            <a:fld id="{4344D279-B98F-467A-B9F1-1F16A66A387F}" type="slidenum">
              <a:rPr lang="en-US" altLang="en-US">
                <a:solidFill>
                  <a:prstClr val="black"/>
                </a:solidFill>
                <a:latin typeface="Times New Roman" pitchFamily="18" charset="0"/>
              </a:rPr>
              <a:pPr/>
              <a:t>80</a:t>
            </a:fld>
            <a:endParaRPr lang="en-US" altLang="en-US">
              <a:solidFill>
                <a:prstClr val="black"/>
              </a:solidFill>
              <a:latin typeface="Times New Roman" pitchFamily="18" charset="0"/>
            </a:endParaRPr>
          </a:p>
        </p:txBody>
      </p:sp>
      <p:sp>
        <p:nvSpPr>
          <p:cNvPr id="232451" name="Rectangle 2"/>
          <p:cNvSpPr>
            <a:spLocks noGrp="1" noRot="1" noChangeAspect="1" noChangeArrowheads="1" noTextEdit="1"/>
          </p:cNvSpPr>
          <p:nvPr>
            <p:ph type="sldImg"/>
          </p:nvPr>
        </p:nvSpPr>
        <p:spPr>
          <a:ln/>
        </p:spPr>
      </p:sp>
      <p:sp>
        <p:nvSpPr>
          <p:cNvPr id="232452" name="Rectangle 3"/>
          <p:cNvSpPr>
            <a:spLocks noGrp="1" noChangeArrowheads="1"/>
          </p:cNvSpPr>
          <p:nvPr>
            <p:ph type="body" idx="1"/>
          </p:nvPr>
        </p:nvSpPr>
        <p:spPr>
          <a:noFill/>
        </p:spPr>
        <p:txBody>
          <a:bodyPr/>
          <a:lstStyle/>
          <a:p>
            <a:pPr eaLnBrk="1" hangingPunct="1"/>
            <a:r>
              <a:rPr lang="en-US" altLang="en-US" smtClean="0"/>
              <a:t>Garments should include a highly visible vest.  A hard hat may be required in your State, but even if it isn’t, it is a good idea. For nighttime flagging, garments shall be retroreflectorized.  Retroreflective garments return the light back to the source.</a:t>
            </a:r>
          </a:p>
        </p:txBody>
      </p:sp>
    </p:spTree>
    <p:extLst>
      <p:ext uri="{BB962C8B-B14F-4D97-AF65-F5344CB8AC3E}">
        <p14:creationId xmlns:p14="http://schemas.microsoft.com/office/powerpoint/2010/main" val="15323407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13"/>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48414">
              <a:defRPr>
                <a:solidFill>
                  <a:schemeClr val="tx1"/>
                </a:solidFill>
                <a:latin typeface="Arial" pitchFamily="34" charset="0"/>
              </a:defRPr>
            </a:lvl1pPr>
            <a:lvl2pPr marL="702756" indent="-270291" defTabSz="848414">
              <a:defRPr>
                <a:solidFill>
                  <a:schemeClr val="tx1"/>
                </a:solidFill>
                <a:latin typeface="Arial" pitchFamily="34" charset="0"/>
              </a:defRPr>
            </a:lvl2pPr>
            <a:lvl3pPr marL="1081164" indent="-216233" defTabSz="848414">
              <a:defRPr>
                <a:solidFill>
                  <a:schemeClr val="tx1"/>
                </a:solidFill>
                <a:latin typeface="Arial" pitchFamily="34" charset="0"/>
              </a:defRPr>
            </a:lvl3pPr>
            <a:lvl4pPr marL="1513629" indent="-216233" defTabSz="848414">
              <a:defRPr>
                <a:solidFill>
                  <a:schemeClr val="tx1"/>
                </a:solidFill>
                <a:latin typeface="Arial" pitchFamily="34" charset="0"/>
              </a:defRPr>
            </a:lvl4pPr>
            <a:lvl5pPr marL="1946095" indent="-216233" defTabSz="848414">
              <a:defRPr>
                <a:solidFill>
                  <a:schemeClr val="tx1"/>
                </a:solidFill>
                <a:latin typeface="Arial" pitchFamily="34" charset="0"/>
              </a:defRPr>
            </a:lvl5pPr>
            <a:lvl6pPr marL="2378560" indent="-216233" defTabSz="848414" eaLnBrk="0" fontAlgn="base" hangingPunct="0">
              <a:spcBef>
                <a:spcPct val="0"/>
              </a:spcBef>
              <a:spcAft>
                <a:spcPct val="0"/>
              </a:spcAft>
              <a:defRPr>
                <a:solidFill>
                  <a:schemeClr val="tx1"/>
                </a:solidFill>
                <a:latin typeface="Arial" pitchFamily="34" charset="0"/>
              </a:defRPr>
            </a:lvl6pPr>
            <a:lvl7pPr marL="2811026" indent="-216233" defTabSz="848414" eaLnBrk="0" fontAlgn="base" hangingPunct="0">
              <a:spcBef>
                <a:spcPct val="0"/>
              </a:spcBef>
              <a:spcAft>
                <a:spcPct val="0"/>
              </a:spcAft>
              <a:defRPr>
                <a:solidFill>
                  <a:schemeClr val="tx1"/>
                </a:solidFill>
                <a:latin typeface="Arial" pitchFamily="34" charset="0"/>
              </a:defRPr>
            </a:lvl7pPr>
            <a:lvl8pPr marL="3243491" indent="-216233" defTabSz="848414" eaLnBrk="0" fontAlgn="base" hangingPunct="0">
              <a:spcBef>
                <a:spcPct val="0"/>
              </a:spcBef>
              <a:spcAft>
                <a:spcPct val="0"/>
              </a:spcAft>
              <a:defRPr>
                <a:solidFill>
                  <a:schemeClr val="tx1"/>
                </a:solidFill>
                <a:latin typeface="Arial" pitchFamily="34" charset="0"/>
              </a:defRPr>
            </a:lvl8pPr>
            <a:lvl9pPr marL="3675957" indent="-216233" defTabSz="848414" eaLnBrk="0" fontAlgn="base" hangingPunct="0">
              <a:spcBef>
                <a:spcPct val="0"/>
              </a:spcBef>
              <a:spcAft>
                <a:spcPct val="0"/>
              </a:spcAft>
              <a:defRPr>
                <a:solidFill>
                  <a:schemeClr val="tx1"/>
                </a:solidFill>
                <a:latin typeface="Arial" pitchFamily="34" charset="0"/>
              </a:defRPr>
            </a:lvl9pPr>
          </a:lstStyle>
          <a:p>
            <a:fld id="{9D1F2FF6-3F8F-48DB-913C-5F29AE39B0FB}" type="slidenum">
              <a:rPr lang="de-DE" altLang="en-US" sz="900">
                <a:solidFill>
                  <a:prstClr val="black"/>
                </a:solidFill>
              </a:rPr>
              <a:pPr/>
              <a:t>81</a:t>
            </a:fld>
            <a:endParaRPr lang="de-DE" altLang="en-US" sz="900">
              <a:solidFill>
                <a:prstClr val="black"/>
              </a:solidFill>
            </a:endParaRPr>
          </a:p>
        </p:txBody>
      </p:sp>
      <p:sp>
        <p:nvSpPr>
          <p:cNvPr id="234499" name="Rectangle 2"/>
          <p:cNvSpPr>
            <a:spLocks noGrp="1" noRot="1" noChangeAspect="1" noChangeArrowheads="1" noTextEdit="1"/>
          </p:cNvSpPr>
          <p:nvPr>
            <p:ph type="sldImg"/>
          </p:nvPr>
        </p:nvSpPr>
        <p:spPr>
          <a:xfrm>
            <a:off x="1143000" y="684213"/>
            <a:ext cx="4573588" cy="3430587"/>
          </a:xfrm>
          <a:ln/>
        </p:spPr>
      </p:sp>
      <p:sp>
        <p:nvSpPr>
          <p:cNvPr id="234500" name="Rectangle 3"/>
          <p:cNvSpPr>
            <a:spLocks noGrp="1" noChangeArrowheads="1"/>
          </p:cNvSpPr>
          <p:nvPr>
            <p:ph type="body" idx="1"/>
          </p:nvPr>
        </p:nvSpPr>
        <p:spPr>
          <a:xfrm>
            <a:off x="913805" y="4343703"/>
            <a:ext cx="5030391" cy="411540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Photos courtesy Marko Kaar or RW Productions. Used with permission.</a:t>
            </a:r>
          </a:p>
          <a:p>
            <a:pPr eaLnBrk="1" hangingPunct="1"/>
            <a:endParaRPr lang="en-US" altLang="en-US" b="1" smtClean="0"/>
          </a:p>
          <a:p>
            <a:pPr eaLnBrk="1" hangingPunct="1"/>
            <a:r>
              <a:rPr lang="en-US" altLang="en-US" b="1" smtClean="0"/>
              <a:t>“See and Be Seen” starts here.  </a:t>
            </a:r>
            <a:r>
              <a:rPr lang="en-US" altLang="en-US" smtClean="0"/>
              <a:t>It is very important that flag person training very strongly emphasize one of the most valuable characteristics of effective flag persons: that of acquiring mutual eye contact with approaching drivers and BOLDLY commanding/communicating the desired travel path or action for drivers.</a:t>
            </a:r>
          </a:p>
          <a:p>
            <a:pPr eaLnBrk="1" hangingPunct="1"/>
            <a:r>
              <a:rPr lang="en-US" altLang="en-US" smtClean="0"/>
              <a:t>High-visibility clothing is appropriate for all work zone environments.</a:t>
            </a:r>
            <a:endParaRPr lang="en-US" altLang="en-US" b="1" smtClean="0"/>
          </a:p>
          <a:p>
            <a:pPr eaLnBrk="1" hangingPunct="1"/>
            <a:endParaRPr lang="en-US" altLang="en-US" b="1" smtClean="0"/>
          </a:p>
          <a:p>
            <a:pPr eaLnBrk="1" hangingPunct="1"/>
            <a:r>
              <a:rPr lang="en-US" altLang="en-US" b="1" smtClean="0"/>
              <a:t>Recommended support materials:</a:t>
            </a:r>
            <a:endParaRPr lang="en-US" altLang="en-US" smtClean="0"/>
          </a:p>
          <a:p>
            <a:pPr eaLnBrk="1" hangingPunct="1"/>
            <a:r>
              <a:rPr lang="en-US" altLang="en-US" smtClean="0"/>
              <a:t>http://www.workzonesafety.org/</a:t>
            </a:r>
          </a:p>
          <a:p>
            <a:pPr eaLnBrk="1" hangingPunct="1"/>
            <a:r>
              <a:rPr lang="en-US" altLang="en-US" smtClean="0"/>
              <a:t>http://www.cdc.gov/niosh/topics/highwayworkzones/</a:t>
            </a:r>
          </a:p>
          <a:p>
            <a:pPr eaLnBrk="1" hangingPunct="1"/>
            <a:r>
              <a:rPr lang="en-US" altLang="en-US" smtClean="0"/>
              <a:t>This web site offers a possible alternative to having live flag persons performing this work activity.  </a:t>
            </a:r>
            <a:r>
              <a:rPr lang="en-US" altLang="en-US" u="sng" smtClean="0"/>
              <a:t>www.noflag persons.com</a:t>
            </a:r>
            <a:r>
              <a:rPr lang="en-US" altLang="en-US" smtClean="0"/>
              <a:t> </a:t>
            </a:r>
          </a:p>
        </p:txBody>
      </p:sp>
    </p:spTree>
    <p:extLst>
      <p:ext uri="{BB962C8B-B14F-4D97-AF65-F5344CB8AC3E}">
        <p14:creationId xmlns:p14="http://schemas.microsoft.com/office/powerpoint/2010/main" val="367519085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13"/>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48414">
              <a:defRPr>
                <a:solidFill>
                  <a:schemeClr val="tx1"/>
                </a:solidFill>
                <a:latin typeface="Arial" pitchFamily="34" charset="0"/>
              </a:defRPr>
            </a:lvl1pPr>
            <a:lvl2pPr marL="702756" indent="-270291" defTabSz="848414">
              <a:defRPr>
                <a:solidFill>
                  <a:schemeClr val="tx1"/>
                </a:solidFill>
                <a:latin typeface="Arial" pitchFamily="34" charset="0"/>
              </a:defRPr>
            </a:lvl2pPr>
            <a:lvl3pPr marL="1081164" indent="-216233" defTabSz="848414">
              <a:defRPr>
                <a:solidFill>
                  <a:schemeClr val="tx1"/>
                </a:solidFill>
                <a:latin typeface="Arial" pitchFamily="34" charset="0"/>
              </a:defRPr>
            </a:lvl3pPr>
            <a:lvl4pPr marL="1513629" indent="-216233" defTabSz="848414">
              <a:defRPr>
                <a:solidFill>
                  <a:schemeClr val="tx1"/>
                </a:solidFill>
                <a:latin typeface="Arial" pitchFamily="34" charset="0"/>
              </a:defRPr>
            </a:lvl4pPr>
            <a:lvl5pPr marL="1946095" indent="-216233" defTabSz="848414">
              <a:defRPr>
                <a:solidFill>
                  <a:schemeClr val="tx1"/>
                </a:solidFill>
                <a:latin typeface="Arial" pitchFamily="34" charset="0"/>
              </a:defRPr>
            </a:lvl5pPr>
            <a:lvl6pPr marL="2378560" indent="-216233" defTabSz="848414" eaLnBrk="0" fontAlgn="base" hangingPunct="0">
              <a:spcBef>
                <a:spcPct val="0"/>
              </a:spcBef>
              <a:spcAft>
                <a:spcPct val="0"/>
              </a:spcAft>
              <a:defRPr>
                <a:solidFill>
                  <a:schemeClr val="tx1"/>
                </a:solidFill>
                <a:latin typeface="Arial" pitchFamily="34" charset="0"/>
              </a:defRPr>
            </a:lvl6pPr>
            <a:lvl7pPr marL="2811026" indent="-216233" defTabSz="848414" eaLnBrk="0" fontAlgn="base" hangingPunct="0">
              <a:spcBef>
                <a:spcPct val="0"/>
              </a:spcBef>
              <a:spcAft>
                <a:spcPct val="0"/>
              </a:spcAft>
              <a:defRPr>
                <a:solidFill>
                  <a:schemeClr val="tx1"/>
                </a:solidFill>
                <a:latin typeface="Arial" pitchFamily="34" charset="0"/>
              </a:defRPr>
            </a:lvl7pPr>
            <a:lvl8pPr marL="3243491" indent="-216233" defTabSz="848414" eaLnBrk="0" fontAlgn="base" hangingPunct="0">
              <a:spcBef>
                <a:spcPct val="0"/>
              </a:spcBef>
              <a:spcAft>
                <a:spcPct val="0"/>
              </a:spcAft>
              <a:defRPr>
                <a:solidFill>
                  <a:schemeClr val="tx1"/>
                </a:solidFill>
                <a:latin typeface="Arial" pitchFamily="34" charset="0"/>
              </a:defRPr>
            </a:lvl8pPr>
            <a:lvl9pPr marL="3675957" indent="-216233" defTabSz="848414" eaLnBrk="0" fontAlgn="base" hangingPunct="0">
              <a:spcBef>
                <a:spcPct val="0"/>
              </a:spcBef>
              <a:spcAft>
                <a:spcPct val="0"/>
              </a:spcAft>
              <a:defRPr>
                <a:solidFill>
                  <a:schemeClr val="tx1"/>
                </a:solidFill>
                <a:latin typeface="Arial" pitchFamily="34" charset="0"/>
              </a:defRPr>
            </a:lvl9pPr>
          </a:lstStyle>
          <a:p>
            <a:fld id="{9B13B494-C537-4AC3-BE5B-90677B684FD4}" type="slidenum">
              <a:rPr lang="de-DE" altLang="en-US" sz="900">
                <a:solidFill>
                  <a:prstClr val="black"/>
                </a:solidFill>
              </a:rPr>
              <a:pPr/>
              <a:t>82</a:t>
            </a:fld>
            <a:endParaRPr lang="de-DE" altLang="en-US" sz="900">
              <a:solidFill>
                <a:prstClr val="black"/>
              </a:solidFill>
            </a:endParaRPr>
          </a:p>
        </p:txBody>
      </p:sp>
      <p:sp>
        <p:nvSpPr>
          <p:cNvPr id="235523" name="Rectangle 2"/>
          <p:cNvSpPr>
            <a:spLocks noGrp="1" noRot="1" noChangeAspect="1" noChangeArrowheads="1" noTextEdit="1"/>
          </p:cNvSpPr>
          <p:nvPr>
            <p:ph type="sldImg"/>
          </p:nvPr>
        </p:nvSpPr>
        <p:spPr>
          <a:xfrm>
            <a:off x="1143000" y="684213"/>
            <a:ext cx="4573588" cy="3430587"/>
          </a:xfrm>
          <a:ln/>
        </p:spPr>
      </p:sp>
      <p:sp>
        <p:nvSpPr>
          <p:cNvPr id="235524" name="Rectangle 3"/>
          <p:cNvSpPr>
            <a:spLocks noGrp="1" noChangeArrowheads="1"/>
          </p:cNvSpPr>
          <p:nvPr>
            <p:ph type="body" idx="1"/>
          </p:nvPr>
        </p:nvSpPr>
        <p:spPr>
          <a:xfrm>
            <a:off x="913805" y="4343703"/>
            <a:ext cx="5030391" cy="411540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Photos courtesy Marko Kaar or RW Productions. Used with permission.</a:t>
            </a:r>
          </a:p>
          <a:p>
            <a:pPr eaLnBrk="1" hangingPunct="1"/>
            <a:endParaRPr lang="en-US" altLang="en-US" b="1" smtClean="0"/>
          </a:p>
          <a:p>
            <a:pPr eaLnBrk="1" hangingPunct="1"/>
            <a:r>
              <a:rPr lang="en-US" altLang="en-US" b="1" smtClean="0"/>
              <a:t>“See and Be Seen” starts here.  </a:t>
            </a:r>
            <a:r>
              <a:rPr lang="en-US" altLang="en-US" smtClean="0"/>
              <a:t>It is very important that flag person training very strongly emphasize one of the most valuable characteristics of effective flag persons: that of acquiring mutual eye contact with approaching drivers and BOLDLY commanding/communicating the desired travel path or action for drivers.</a:t>
            </a:r>
          </a:p>
          <a:p>
            <a:pPr eaLnBrk="1" hangingPunct="1"/>
            <a:r>
              <a:rPr lang="en-US" altLang="en-US" smtClean="0"/>
              <a:t>High-visibility clothing is appropriate for all work zone environments.</a:t>
            </a:r>
            <a:endParaRPr lang="en-US" altLang="en-US" b="1" smtClean="0"/>
          </a:p>
          <a:p>
            <a:pPr eaLnBrk="1" hangingPunct="1"/>
            <a:endParaRPr lang="en-US" altLang="en-US" b="1" smtClean="0"/>
          </a:p>
          <a:p>
            <a:pPr eaLnBrk="1" hangingPunct="1"/>
            <a:r>
              <a:rPr lang="en-US" altLang="en-US" b="1" smtClean="0"/>
              <a:t>Recommended support materials:</a:t>
            </a:r>
            <a:endParaRPr lang="en-US" altLang="en-US" smtClean="0"/>
          </a:p>
          <a:p>
            <a:pPr eaLnBrk="1" hangingPunct="1"/>
            <a:r>
              <a:rPr lang="en-US" altLang="en-US" smtClean="0"/>
              <a:t>http://www.workzonesafety.org/</a:t>
            </a:r>
          </a:p>
          <a:p>
            <a:pPr eaLnBrk="1" hangingPunct="1"/>
            <a:r>
              <a:rPr lang="en-US" altLang="en-US" smtClean="0"/>
              <a:t>http://www.cdc.gov/niosh/topics/highwayworkzones/</a:t>
            </a:r>
          </a:p>
          <a:p>
            <a:pPr eaLnBrk="1" hangingPunct="1"/>
            <a:r>
              <a:rPr lang="en-US" altLang="en-US" smtClean="0"/>
              <a:t>This web site offers a possible alternative to having live flag persons performing this work activity.  </a:t>
            </a:r>
            <a:r>
              <a:rPr lang="en-US" altLang="en-US" u="sng" smtClean="0"/>
              <a:t>www.noflag persons.com</a:t>
            </a:r>
            <a:r>
              <a:rPr lang="en-US" altLang="en-US" smtClean="0"/>
              <a:t> </a:t>
            </a:r>
          </a:p>
        </p:txBody>
      </p:sp>
    </p:spTree>
    <p:extLst>
      <p:ext uri="{BB962C8B-B14F-4D97-AF65-F5344CB8AC3E}">
        <p14:creationId xmlns:p14="http://schemas.microsoft.com/office/powerpoint/2010/main" val="94104870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EA4CFDC7-FA50-4643-AB02-9E8B869372AD}" type="slidenum">
              <a:rPr lang="en-US"/>
              <a:pPr fontAlgn="base">
                <a:spcBef>
                  <a:spcPct val="0"/>
                </a:spcBef>
                <a:spcAft>
                  <a:spcPct val="0"/>
                </a:spcAft>
              </a:pPr>
              <a:t>84</a:t>
            </a:fld>
            <a:endParaRPr lang="en-US"/>
          </a:p>
        </p:txBody>
      </p:sp>
      <p:sp>
        <p:nvSpPr>
          <p:cNvPr id="4608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Picture is of a 222 crane that tipped over in Albuquerque in 2002.  Loaded onto a trailer with 180’ of boom, with leads and pile hammer attached.  Truck driver adjusted the load and the whole thing went over.  Accident happened at 11:30 p.m. and the free way had to be open by 5 a.m.</a:t>
            </a:r>
          </a:p>
          <a:p>
            <a:pPr>
              <a:spcBef>
                <a:spcPct val="0"/>
              </a:spcBef>
            </a:pPr>
            <a:endParaRPr lang="en-US" smtClean="0"/>
          </a:p>
          <a:p>
            <a:pPr>
              <a:spcBef>
                <a:spcPct val="0"/>
              </a:spcBef>
            </a:pPr>
            <a:r>
              <a:rPr lang="en-US" smtClean="0"/>
              <a:t>Review statistics.</a:t>
            </a:r>
          </a:p>
        </p:txBody>
      </p:sp>
    </p:spTree>
    <p:extLst>
      <p:ext uri="{BB962C8B-B14F-4D97-AF65-F5344CB8AC3E}">
        <p14:creationId xmlns:p14="http://schemas.microsoft.com/office/powerpoint/2010/main" val="4352220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13"/>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48414">
              <a:defRPr>
                <a:solidFill>
                  <a:schemeClr val="tx1"/>
                </a:solidFill>
                <a:latin typeface="Arial" pitchFamily="34" charset="0"/>
              </a:defRPr>
            </a:lvl1pPr>
            <a:lvl2pPr marL="702756" indent="-270291" defTabSz="848414">
              <a:defRPr>
                <a:solidFill>
                  <a:schemeClr val="tx1"/>
                </a:solidFill>
                <a:latin typeface="Arial" pitchFamily="34" charset="0"/>
              </a:defRPr>
            </a:lvl2pPr>
            <a:lvl3pPr marL="1081164" indent="-216233" defTabSz="848414">
              <a:defRPr>
                <a:solidFill>
                  <a:schemeClr val="tx1"/>
                </a:solidFill>
                <a:latin typeface="Arial" pitchFamily="34" charset="0"/>
              </a:defRPr>
            </a:lvl3pPr>
            <a:lvl4pPr marL="1513629" indent="-216233" defTabSz="848414">
              <a:defRPr>
                <a:solidFill>
                  <a:schemeClr val="tx1"/>
                </a:solidFill>
                <a:latin typeface="Arial" pitchFamily="34" charset="0"/>
              </a:defRPr>
            </a:lvl4pPr>
            <a:lvl5pPr marL="1946095" indent="-216233" defTabSz="848414">
              <a:defRPr>
                <a:solidFill>
                  <a:schemeClr val="tx1"/>
                </a:solidFill>
                <a:latin typeface="Arial" pitchFamily="34" charset="0"/>
              </a:defRPr>
            </a:lvl5pPr>
            <a:lvl6pPr marL="2378560" indent="-216233" defTabSz="848414" eaLnBrk="0" fontAlgn="base" hangingPunct="0">
              <a:spcBef>
                <a:spcPct val="0"/>
              </a:spcBef>
              <a:spcAft>
                <a:spcPct val="0"/>
              </a:spcAft>
              <a:defRPr>
                <a:solidFill>
                  <a:schemeClr val="tx1"/>
                </a:solidFill>
                <a:latin typeface="Arial" pitchFamily="34" charset="0"/>
              </a:defRPr>
            </a:lvl6pPr>
            <a:lvl7pPr marL="2811026" indent="-216233" defTabSz="848414" eaLnBrk="0" fontAlgn="base" hangingPunct="0">
              <a:spcBef>
                <a:spcPct val="0"/>
              </a:spcBef>
              <a:spcAft>
                <a:spcPct val="0"/>
              </a:spcAft>
              <a:defRPr>
                <a:solidFill>
                  <a:schemeClr val="tx1"/>
                </a:solidFill>
                <a:latin typeface="Arial" pitchFamily="34" charset="0"/>
              </a:defRPr>
            </a:lvl7pPr>
            <a:lvl8pPr marL="3243491" indent="-216233" defTabSz="848414" eaLnBrk="0" fontAlgn="base" hangingPunct="0">
              <a:spcBef>
                <a:spcPct val="0"/>
              </a:spcBef>
              <a:spcAft>
                <a:spcPct val="0"/>
              </a:spcAft>
              <a:defRPr>
                <a:solidFill>
                  <a:schemeClr val="tx1"/>
                </a:solidFill>
                <a:latin typeface="Arial" pitchFamily="34" charset="0"/>
              </a:defRPr>
            </a:lvl8pPr>
            <a:lvl9pPr marL="3675957" indent="-216233" defTabSz="848414" eaLnBrk="0" fontAlgn="base" hangingPunct="0">
              <a:spcBef>
                <a:spcPct val="0"/>
              </a:spcBef>
              <a:spcAft>
                <a:spcPct val="0"/>
              </a:spcAft>
              <a:defRPr>
                <a:solidFill>
                  <a:schemeClr val="tx1"/>
                </a:solidFill>
                <a:latin typeface="Arial" pitchFamily="34" charset="0"/>
              </a:defRPr>
            </a:lvl9pPr>
          </a:lstStyle>
          <a:p>
            <a:fld id="{B31C8EE6-5584-4988-AEEB-813836AC319D}" type="slidenum">
              <a:rPr lang="de-DE" altLang="en-US" sz="900">
                <a:solidFill>
                  <a:prstClr val="black"/>
                </a:solidFill>
              </a:rPr>
              <a:pPr/>
              <a:t>85</a:t>
            </a:fld>
            <a:endParaRPr lang="de-DE" altLang="en-US" sz="900">
              <a:solidFill>
                <a:prstClr val="black"/>
              </a:solidFill>
            </a:endParaRPr>
          </a:p>
        </p:txBody>
      </p:sp>
      <p:sp>
        <p:nvSpPr>
          <p:cNvPr id="253955" name="Rectangle 2"/>
          <p:cNvSpPr>
            <a:spLocks noGrp="1" noRot="1" noChangeAspect="1" noChangeArrowheads="1" noTextEdit="1"/>
          </p:cNvSpPr>
          <p:nvPr>
            <p:ph type="sldImg"/>
          </p:nvPr>
        </p:nvSpPr>
        <p:spPr>
          <a:xfrm>
            <a:off x="1143000" y="684213"/>
            <a:ext cx="4573588" cy="3430587"/>
          </a:xfrm>
          <a:ln/>
        </p:spPr>
      </p:sp>
      <p:sp>
        <p:nvSpPr>
          <p:cNvPr id="253956" name="Rectangle 3"/>
          <p:cNvSpPr>
            <a:spLocks noGrp="1" noChangeArrowheads="1"/>
          </p:cNvSpPr>
          <p:nvPr>
            <p:ph type="body" idx="1"/>
          </p:nvPr>
        </p:nvSpPr>
        <p:spPr>
          <a:xfrm>
            <a:off x="913805" y="4343703"/>
            <a:ext cx="5030391" cy="411540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Photos courtesy Marko Kaar or RW Productions. Used with permission.</a:t>
            </a:r>
          </a:p>
        </p:txBody>
      </p:sp>
    </p:spTree>
    <p:extLst>
      <p:ext uri="{BB962C8B-B14F-4D97-AF65-F5344CB8AC3E}">
        <p14:creationId xmlns:p14="http://schemas.microsoft.com/office/powerpoint/2010/main" val="215713917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2"/>
          <p:cNvSpPr>
            <a:spLocks noGrp="1" noRot="1" noChangeAspect="1" noChangeArrowheads="1" noTextEdit="1"/>
          </p:cNvSpPr>
          <p:nvPr>
            <p:ph type="sldImg"/>
          </p:nvPr>
        </p:nvSpPr>
        <p:spPr>
          <a:xfrm>
            <a:off x="1143000" y="682625"/>
            <a:ext cx="4573588" cy="3432175"/>
          </a:xfrm>
          <a:ln/>
        </p:spPr>
      </p:sp>
      <p:sp>
        <p:nvSpPr>
          <p:cNvPr id="257027" name="Rectangle 3"/>
          <p:cNvSpPr>
            <a:spLocks noGrp="1" noChangeArrowheads="1"/>
          </p:cNvSpPr>
          <p:nvPr>
            <p:ph type="body" idx="1"/>
          </p:nvPr>
        </p:nvSpPr>
        <p:spPr>
          <a:xfrm>
            <a:off x="456903" y="4343703"/>
            <a:ext cx="5976938" cy="440115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ndParaRPr>
          </a:p>
        </p:txBody>
      </p:sp>
    </p:spTree>
    <p:extLst>
      <p:ext uri="{BB962C8B-B14F-4D97-AF65-F5344CB8AC3E}">
        <p14:creationId xmlns:p14="http://schemas.microsoft.com/office/powerpoint/2010/main" val="10110516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9163" eaLnBrk="0" hangingPunct="0">
              <a:defRPr>
                <a:solidFill>
                  <a:schemeClr val="tx1"/>
                </a:solidFill>
                <a:latin typeface="Arial" pitchFamily="34" charset="0"/>
                <a:cs typeface="Arial" pitchFamily="34" charset="0"/>
              </a:defRPr>
            </a:lvl1pPr>
            <a:lvl2pPr marL="742950" indent="-285750" defTabSz="919163" eaLnBrk="0" hangingPunct="0">
              <a:defRPr>
                <a:solidFill>
                  <a:schemeClr val="tx1"/>
                </a:solidFill>
                <a:latin typeface="Arial" pitchFamily="34" charset="0"/>
                <a:cs typeface="Arial" pitchFamily="34" charset="0"/>
              </a:defRPr>
            </a:lvl2pPr>
            <a:lvl3pPr marL="1143000" indent="-228600" defTabSz="919163" eaLnBrk="0" hangingPunct="0">
              <a:defRPr>
                <a:solidFill>
                  <a:schemeClr val="tx1"/>
                </a:solidFill>
                <a:latin typeface="Arial" pitchFamily="34" charset="0"/>
                <a:cs typeface="Arial" pitchFamily="34" charset="0"/>
              </a:defRPr>
            </a:lvl3pPr>
            <a:lvl4pPr marL="1600200" indent="-228600" defTabSz="919163" eaLnBrk="0" hangingPunct="0">
              <a:defRPr>
                <a:solidFill>
                  <a:schemeClr val="tx1"/>
                </a:solidFill>
                <a:latin typeface="Arial" pitchFamily="34" charset="0"/>
                <a:cs typeface="Arial" pitchFamily="34" charset="0"/>
              </a:defRPr>
            </a:lvl4pPr>
            <a:lvl5pPr marL="2057400" indent="-228600" defTabSz="919163" eaLnBrk="0" hangingPunct="0">
              <a:defRPr>
                <a:solidFill>
                  <a:schemeClr val="tx1"/>
                </a:solidFill>
                <a:latin typeface="Arial" pitchFamily="34" charset="0"/>
                <a:cs typeface="Arial" pitchFamily="34" charset="0"/>
              </a:defRPr>
            </a:lvl5pPr>
            <a:lvl6pPr marL="2514600" indent="-228600" defTabSz="9191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191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191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19163" eaLnBrk="0" fontAlgn="base" hangingPunct="0">
              <a:spcBef>
                <a:spcPct val="0"/>
              </a:spcBef>
              <a:spcAft>
                <a:spcPct val="0"/>
              </a:spcAft>
              <a:defRPr>
                <a:solidFill>
                  <a:schemeClr val="tx1"/>
                </a:solidFill>
                <a:latin typeface="Arial" pitchFamily="34" charset="0"/>
                <a:cs typeface="Arial" pitchFamily="34" charset="0"/>
              </a:defRPr>
            </a:lvl9pPr>
          </a:lstStyle>
          <a:p>
            <a:fld id="{1C6DE8D8-8B5D-4B5A-A471-4E5A9FFBF5FB}" type="slidenum">
              <a:rPr lang="en-US" smtClean="0">
                <a:latin typeface="Times New Roman" pitchFamily="18" charset="0"/>
              </a:rPr>
              <a:pPr/>
              <a:t>17</a:t>
            </a:fld>
            <a:endParaRPr lang="en-US" smtClean="0">
              <a:latin typeface="Times New Roman" pitchFamily="18" charset="0"/>
            </a:endParaRPr>
          </a:p>
        </p:txBody>
      </p:sp>
      <p:sp>
        <p:nvSpPr>
          <p:cNvPr id="460803" name="Rectangle 2"/>
          <p:cNvSpPr>
            <a:spLocks noGrp="1" noRot="1" noChangeAspect="1" noChangeArrowheads="1" noTextEdit="1"/>
          </p:cNvSpPr>
          <p:nvPr>
            <p:ph type="sldImg"/>
          </p:nvPr>
        </p:nvSpPr>
        <p:spPr>
          <a:ln/>
        </p:spPr>
      </p:sp>
      <p:sp>
        <p:nvSpPr>
          <p:cNvPr id="4608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t>Ford Motor Company conducted a survey on how people ranked </a:t>
            </a:r>
          </a:p>
          <a:p>
            <a:pPr eaLnBrk="1" hangingPunct="1"/>
            <a:r>
              <a:rPr lang="en-US" smtClean="0"/>
              <a:t>themselves as drivers and came up with a remarkable </a:t>
            </a:r>
          </a:p>
          <a:p>
            <a:pPr eaLnBrk="1" hangingPunct="1"/>
            <a:r>
              <a:rPr lang="en-US" smtClean="0"/>
              <a:t>statistics “</a:t>
            </a:r>
            <a:r>
              <a:rPr lang="en-US" b="1" smtClean="0"/>
              <a:t>Nine out of ten drivers are better than average”.</a:t>
            </a:r>
            <a:endParaRPr lang="en-US" smtClean="0"/>
          </a:p>
        </p:txBody>
      </p:sp>
    </p:spTree>
    <p:extLst>
      <p:ext uri="{BB962C8B-B14F-4D97-AF65-F5344CB8AC3E}">
        <p14:creationId xmlns:p14="http://schemas.microsoft.com/office/powerpoint/2010/main" val="27801932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826" name="Slide Image Placeholder 1"/>
          <p:cNvSpPr>
            <a:spLocks noGrp="1" noRot="1" noChangeAspect="1" noTextEdit="1"/>
          </p:cNvSpPr>
          <p:nvPr>
            <p:ph type="sldImg"/>
          </p:nvPr>
        </p:nvSpPr>
        <p:spPr>
          <a:ln/>
        </p:spPr>
      </p:sp>
      <p:sp>
        <p:nvSpPr>
          <p:cNvPr id="4618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
        <p:nvSpPr>
          <p:cNvPr id="4618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9163" eaLnBrk="0" hangingPunct="0">
              <a:defRPr>
                <a:solidFill>
                  <a:schemeClr val="tx1"/>
                </a:solidFill>
                <a:latin typeface="Arial" pitchFamily="34" charset="0"/>
                <a:cs typeface="Arial" pitchFamily="34" charset="0"/>
              </a:defRPr>
            </a:lvl1pPr>
            <a:lvl2pPr marL="742950" indent="-285750" defTabSz="919163" eaLnBrk="0" hangingPunct="0">
              <a:defRPr>
                <a:solidFill>
                  <a:schemeClr val="tx1"/>
                </a:solidFill>
                <a:latin typeface="Arial" pitchFamily="34" charset="0"/>
                <a:cs typeface="Arial" pitchFamily="34" charset="0"/>
              </a:defRPr>
            </a:lvl2pPr>
            <a:lvl3pPr marL="1143000" indent="-228600" defTabSz="919163" eaLnBrk="0" hangingPunct="0">
              <a:defRPr>
                <a:solidFill>
                  <a:schemeClr val="tx1"/>
                </a:solidFill>
                <a:latin typeface="Arial" pitchFamily="34" charset="0"/>
                <a:cs typeface="Arial" pitchFamily="34" charset="0"/>
              </a:defRPr>
            </a:lvl3pPr>
            <a:lvl4pPr marL="1600200" indent="-228600" defTabSz="919163" eaLnBrk="0" hangingPunct="0">
              <a:defRPr>
                <a:solidFill>
                  <a:schemeClr val="tx1"/>
                </a:solidFill>
                <a:latin typeface="Arial" pitchFamily="34" charset="0"/>
                <a:cs typeface="Arial" pitchFamily="34" charset="0"/>
              </a:defRPr>
            </a:lvl4pPr>
            <a:lvl5pPr marL="2057400" indent="-228600" defTabSz="919163" eaLnBrk="0" hangingPunct="0">
              <a:defRPr>
                <a:solidFill>
                  <a:schemeClr val="tx1"/>
                </a:solidFill>
                <a:latin typeface="Arial" pitchFamily="34" charset="0"/>
                <a:cs typeface="Arial" pitchFamily="34" charset="0"/>
              </a:defRPr>
            </a:lvl5pPr>
            <a:lvl6pPr marL="2514600" indent="-228600" defTabSz="9191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191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191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19163" eaLnBrk="0" fontAlgn="base" hangingPunct="0">
              <a:spcBef>
                <a:spcPct val="0"/>
              </a:spcBef>
              <a:spcAft>
                <a:spcPct val="0"/>
              </a:spcAft>
              <a:defRPr>
                <a:solidFill>
                  <a:schemeClr val="tx1"/>
                </a:solidFill>
                <a:latin typeface="Arial" pitchFamily="34" charset="0"/>
                <a:cs typeface="Arial" pitchFamily="34" charset="0"/>
              </a:defRPr>
            </a:lvl9pPr>
          </a:lstStyle>
          <a:p>
            <a:fld id="{04ACA709-6BC5-42FD-B969-BDFEA23D5F37}" type="slidenum">
              <a:rPr lang="en-US" smtClean="0">
                <a:latin typeface="Times New Roman" pitchFamily="18" charset="0"/>
              </a:rPr>
              <a:pPr/>
              <a:t>18</a:t>
            </a:fld>
            <a:endParaRPr lang="en-US" smtClean="0">
              <a:latin typeface="Times New Roman" pitchFamily="18" charset="0"/>
            </a:endParaRPr>
          </a:p>
        </p:txBody>
      </p:sp>
    </p:spTree>
    <p:extLst>
      <p:ext uri="{BB962C8B-B14F-4D97-AF65-F5344CB8AC3E}">
        <p14:creationId xmlns:p14="http://schemas.microsoft.com/office/powerpoint/2010/main" val="3137646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5922" name="Slide Image Placeholder 1"/>
          <p:cNvSpPr>
            <a:spLocks noGrp="1" noRot="1" noChangeAspect="1" noTextEdit="1"/>
          </p:cNvSpPr>
          <p:nvPr>
            <p:ph type="sldImg"/>
          </p:nvPr>
        </p:nvSpPr>
        <p:spPr>
          <a:ln/>
        </p:spPr>
      </p:sp>
      <p:sp>
        <p:nvSpPr>
          <p:cNvPr id="4659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t>A U of MI study states each 13 years after the age of 20 the average person requires 2X </a:t>
            </a:r>
          </a:p>
          <a:p>
            <a:pPr eaLnBrk="1" hangingPunct="1"/>
            <a:r>
              <a:rPr lang="en-US" smtClean="0"/>
              <a:t>the amount of light to see the same thing a 20 year old sees.  33 2X, 46 4X, 59 8X.   </a:t>
            </a:r>
          </a:p>
        </p:txBody>
      </p:sp>
      <p:sp>
        <p:nvSpPr>
          <p:cNvPr id="4659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9163" eaLnBrk="0" hangingPunct="0">
              <a:defRPr>
                <a:solidFill>
                  <a:schemeClr val="tx1"/>
                </a:solidFill>
                <a:latin typeface="Arial" pitchFamily="34" charset="0"/>
                <a:cs typeface="Arial" pitchFamily="34" charset="0"/>
              </a:defRPr>
            </a:lvl1pPr>
            <a:lvl2pPr marL="742950" indent="-285750" defTabSz="919163" eaLnBrk="0" hangingPunct="0">
              <a:defRPr>
                <a:solidFill>
                  <a:schemeClr val="tx1"/>
                </a:solidFill>
                <a:latin typeface="Arial" pitchFamily="34" charset="0"/>
                <a:cs typeface="Arial" pitchFamily="34" charset="0"/>
              </a:defRPr>
            </a:lvl2pPr>
            <a:lvl3pPr marL="1143000" indent="-228600" defTabSz="919163" eaLnBrk="0" hangingPunct="0">
              <a:defRPr>
                <a:solidFill>
                  <a:schemeClr val="tx1"/>
                </a:solidFill>
                <a:latin typeface="Arial" pitchFamily="34" charset="0"/>
                <a:cs typeface="Arial" pitchFamily="34" charset="0"/>
              </a:defRPr>
            </a:lvl3pPr>
            <a:lvl4pPr marL="1600200" indent="-228600" defTabSz="919163" eaLnBrk="0" hangingPunct="0">
              <a:defRPr>
                <a:solidFill>
                  <a:schemeClr val="tx1"/>
                </a:solidFill>
                <a:latin typeface="Arial" pitchFamily="34" charset="0"/>
                <a:cs typeface="Arial" pitchFamily="34" charset="0"/>
              </a:defRPr>
            </a:lvl4pPr>
            <a:lvl5pPr marL="2057400" indent="-228600" defTabSz="919163" eaLnBrk="0" hangingPunct="0">
              <a:defRPr>
                <a:solidFill>
                  <a:schemeClr val="tx1"/>
                </a:solidFill>
                <a:latin typeface="Arial" pitchFamily="34" charset="0"/>
                <a:cs typeface="Arial" pitchFamily="34" charset="0"/>
              </a:defRPr>
            </a:lvl5pPr>
            <a:lvl6pPr marL="2514600" indent="-228600" defTabSz="9191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191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191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19163" eaLnBrk="0" fontAlgn="base" hangingPunct="0">
              <a:spcBef>
                <a:spcPct val="0"/>
              </a:spcBef>
              <a:spcAft>
                <a:spcPct val="0"/>
              </a:spcAft>
              <a:defRPr>
                <a:solidFill>
                  <a:schemeClr val="tx1"/>
                </a:solidFill>
                <a:latin typeface="Arial" pitchFamily="34" charset="0"/>
                <a:cs typeface="Arial" pitchFamily="34" charset="0"/>
              </a:defRPr>
            </a:lvl9pPr>
          </a:lstStyle>
          <a:p>
            <a:fld id="{C84E27D7-E85A-4EDB-A76B-A185832F04DF}" type="slidenum">
              <a:rPr lang="en-US" smtClean="0">
                <a:latin typeface="Times New Roman" pitchFamily="18" charset="0"/>
              </a:rPr>
              <a:pPr/>
              <a:t>19</a:t>
            </a:fld>
            <a:endParaRPr lang="en-US" smtClean="0">
              <a:latin typeface="Times New Roman" pitchFamily="18" charset="0"/>
            </a:endParaRPr>
          </a:p>
        </p:txBody>
      </p:sp>
    </p:spTree>
    <p:extLst>
      <p:ext uri="{BB962C8B-B14F-4D97-AF65-F5344CB8AC3E}">
        <p14:creationId xmlns:p14="http://schemas.microsoft.com/office/powerpoint/2010/main" val="9493032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2850" name="Slide Image Placeholder 1"/>
          <p:cNvSpPr>
            <a:spLocks noGrp="1" noRot="1" noChangeAspect="1" noTextEdit="1"/>
          </p:cNvSpPr>
          <p:nvPr>
            <p:ph type="sldImg"/>
          </p:nvPr>
        </p:nvSpPr>
        <p:spPr>
          <a:ln/>
        </p:spPr>
      </p:sp>
      <p:sp>
        <p:nvSpPr>
          <p:cNvPr id="4628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
        <p:nvSpPr>
          <p:cNvPr id="4628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9163" eaLnBrk="0" hangingPunct="0">
              <a:defRPr>
                <a:solidFill>
                  <a:schemeClr val="tx1"/>
                </a:solidFill>
                <a:latin typeface="Arial" pitchFamily="34" charset="0"/>
                <a:cs typeface="Arial" pitchFamily="34" charset="0"/>
              </a:defRPr>
            </a:lvl1pPr>
            <a:lvl2pPr marL="742950" indent="-285750" defTabSz="919163" eaLnBrk="0" hangingPunct="0">
              <a:defRPr>
                <a:solidFill>
                  <a:schemeClr val="tx1"/>
                </a:solidFill>
                <a:latin typeface="Arial" pitchFamily="34" charset="0"/>
                <a:cs typeface="Arial" pitchFamily="34" charset="0"/>
              </a:defRPr>
            </a:lvl2pPr>
            <a:lvl3pPr marL="1143000" indent="-228600" defTabSz="919163" eaLnBrk="0" hangingPunct="0">
              <a:defRPr>
                <a:solidFill>
                  <a:schemeClr val="tx1"/>
                </a:solidFill>
                <a:latin typeface="Arial" pitchFamily="34" charset="0"/>
                <a:cs typeface="Arial" pitchFamily="34" charset="0"/>
              </a:defRPr>
            </a:lvl3pPr>
            <a:lvl4pPr marL="1600200" indent="-228600" defTabSz="919163" eaLnBrk="0" hangingPunct="0">
              <a:defRPr>
                <a:solidFill>
                  <a:schemeClr val="tx1"/>
                </a:solidFill>
                <a:latin typeface="Arial" pitchFamily="34" charset="0"/>
                <a:cs typeface="Arial" pitchFamily="34" charset="0"/>
              </a:defRPr>
            </a:lvl4pPr>
            <a:lvl5pPr marL="2057400" indent="-228600" defTabSz="919163" eaLnBrk="0" hangingPunct="0">
              <a:defRPr>
                <a:solidFill>
                  <a:schemeClr val="tx1"/>
                </a:solidFill>
                <a:latin typeface="Arial" pitchFamily="34" charset="0"/>
                <a:cs typeface="Arial" pitchFamily="34" charset="0"/>
              </a:defRPr>
            </a:lvl5pPr>
            <a:lvl6pPr marL="2514600" indent="-228600" defTabSz="9191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191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191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19163" eaLnBrk="0" fontAlgn="base" hangingPunct="0">
              <a:spcBef>
                <a:spcPct val="0"/>
              </a:spcBef>
              <a:spcAft>
                <a:spcPct val="0"/>
              </a:spcAft>
              <a:defRPr>
                <a:solidFill>
                  <a:schemeClr val="tx1"/>
                </a:solidFill>
                <a:latin typeface="Arial" pitchFamily="34" charset="0"/>
                <a:cs typeface="Arial" pitchFamily="34" charset="0"/>
              </a:defRPr>
            </a:lvl9pPr>
          </a:lstStyle>
          <a:p>
            <a:fld id="{99834295-2679-47C5-AFA1-94B7605C4742}" type="slidenum">
              <a:rPr lang="en-US" smtClean="0">
                <a:latin typeface="Times New Roman" pitchFamily="18" charset="0"/>
              </a:rPr>
              <a:pPr/>
              <a:t>21</a:t>
            </a:fld>
            <a:endParaRPr lang="en-US" smtClean="0">
              <a:latin typeface="Times New Roman" pitchFamily="18" charset="0"/>
            </a:endParaRPr>
          </a:p>
        </p:txBody>
      </p:sp>
    </p:spTree>
    <p:extLst>
      <p:ext uri="{BB962C8B-B14F-4D97-AF65-F5344CB8AC3E}">
        <p14:creationId xmlns:p14="http://schemas.microsoft.com/office/powerpoint/2010/main" val="41838658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0258" name="Slide Image Placeholder 1"/>
          <p:cNvSpPr>
            <a:spLocks noGrp="1" noRot="1" noChangeAspect="1" noTextEdit="1"/>
          </p:cNvSpPr>
          <p:nvPr>
            <p:ph type="sldImg"/>
          </p:nvPr>
        </p:nvSpPr>
        <p:spPr>
          <a:ln/>
        </p:spPr>
      </p:sp>
      <p:sp>
        <p:nvSpPr>
          <p:cNvPr id="4802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
        <p:nvSpPr>
          <p:cNvPr id="4802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9163" eaLnBrk="0" hangingPunct="0">
              <a:defRPr>
                <a:solidFill>
                  <a:schemeClr val="tx1"/>
                </a:solidFill>
                <a:latin typeface="Arial" pitchFamily="34" charset="0"/>
                <a:cs typeface="Arial" pitchFamily="34" charset="0"/>
              </a:defRPr>
            </a:lvl1pPr>
            <a:lvl2pPr marL="742950" indent="-285750" defTabSz="919163" eaLnBrk="0" hangingPunct="0">
              <a:defRPr>
                <a:solidFill>
                  <a:schemeClr val="tx1"/>
                </a:solidFill>
                <a:latin typeface="Arial" pitchFamily="34" charset="0"/>
                <a:cs typeface="Arial" pitchFamily="34" charset="0"/>
              </a:defRPr>
            </a:lvl2pPr>
            <a:lvl3pPr marL="1143000" indent="-228600" defTabSz="919163" eaLnBrk="0" hangingPunct="0">
              <a:defRPr>
                <a:solidFill>
                  <a:schemeClr val="tx1"/>
                </a:solidFill>
                <a:latin typeface="Arial" pitchFamily="34" charset="0"/>
                <a:cs typeface="Arial" pitchFamily="34" charset="0"/>
              </a:defRPr>
            </a:lvl3pPr>
            <a:lvl4pPr marL="1600200" indent="-228600" defTabSz="919163" eaLnBrk="0" hangingPunct="0">
              <a:defRPr>
                <a:solidFill>
                  <a:schemeClr val="tx1"/>
                </a:solidFill>
                <a:latin typeface="Arial" pitchFamily="34" charset="0"/>
                <a:cs typeface="Arial" pitchFamily="34" charset="0"/>
              </a:defRPr>
            </a:lvl4pPr>
            <a:lvl5pPr marL="2057400" indent="-228600" defTabSz="919163" eaLnBrk="0" hangingPunct="0">
              <a:defRPr>
                <a:solidFill>
                  <a:schemeClr val="tx1"/>
                </a:solidFill>
                <a:latin typeface="Arial" pitchFamily="34" charset="0"/>
                <a:cs typeface="Arial" pitchFamily="34" charset="0"/>
              </a:defRPr>
            </a:lvl5pPr>
            <a:lvl6pPr marL="2514600" indent="-228600" defTabSz="9191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191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191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19163" eaLnBrk="0" fontAlgn="base" hangingPunct="0">
              <a:spcBef>
                <a:spcPct val="0"/>
              </a:spcBef>
              <a:spcAft>
                <a:spcPct val="0"/>
              </a:spcAft>
              <a:defRPr>
                <a:solidFill>
                  <a:schemeClr val="tx1"/>
                </a:solidFill>
                <a:latin typeface="Arial" pitchFamily="34" charset="0"/>
                <a:cs typeface="Arial" pitchFamily="34" charset="0"/>
              </a:defRPr>
            </a:lvl9pPr>
          </a:lstStyle>
          <a:p>
            <a:fld id="{8568710A-48F3-4BC0-8A7E-58ABBC8FFA1E}" type="slidenum">
              <a:rPr lang="en-US" smtClean="0">
                <a:latin typeface="Times New Roman" pitchFamily="18" charset="0"/>
              </a:rPr>
              <a:pPr/>
              <a:t>22</a:t>
            </a:fld>
            <a:endParaRPr lang="en-US" smtClean="0">
              <a:latin typeface="Times New Roman" pitchFamily="18" charset="0"/>
            </a:endParaRPr>
          </a:p>
        </p:txBody>
      </p:sp>
    </p:spTree>
    <p:extLst>
      <p:ext uri="{BB962C8B-B14F-4D97-AF65-F5344CB8AC3E}">
        <p14:creationId xmlns:p14="http://schemas.microsoft.com/office/powerpoint/2010/main" val="35654052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546" name="Slide Image Placeholder 1"/>
          <p:cNvSpPr>
            <a:spLocks noGrp="1" noRot="1" noChangeAspect="1" noTextEdit="1"/>
          </p:cNvSpPr>
          <p:nvPr>
            <p:ph type="sldImg"/>
          </p:nvPr>
        </p:nvSpPr>
        <p:spPr>
          <a:ln/>
        </p:spPr>
      </p:sp>
      <p:sp>
        <p:nvSpPr>
          <p:cNvPr id="4925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t>Is this road really closed or is the lane closed to traffic?  </a:t>
            </a:r>
          </a:p>
          <a:p>
            <a:pPr eaLnBrk="1" hangingPunct="1"/>
            <a:r>
              <a:rPr lang="en-US" smtClean="0"/>
              <a:t>Appropriate signage is a step toward Covering Your organization’s Assets! </a:t>
            </a:r>
          </a:p>
        </p:txBody>
      </p:sp>
      <p:sp>
        <p:nvSpPr>
          <p:cNvPr id="4925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9163" eaLnBrk="0" hangingPunct="0">
              <a:defRPr>
                <a:solidFill>
                  <a:schemeClr val="tx1"/>
                </a:solidFill>
                <a:latin typeface="Arial" pitchFamily="34" charset="0"/>
                <a:cs typeface="Arial" pitchFamily="34" charset="0"/>
              </a:defRPr>
            </a:lvl1pPr>
            <a:lvl2pPr marL="742950" indent="-285750" defTabSz="919163" eaLnBrk="0" hangingPunct="0">
              <a:defRPr>
                <a:solidFill>
                  <a:schemeClr val="tx1"/>
                </a:solidFill>
                <a:latin typeface="Arial" pitchFamily="34" charset="0"/>
                <a:cs typeface="Arial" pitchFamily="34" charset="0"/>
              </a:defRPr>
            </a:lvl2pPr>
            <a:lvl3pPr marL="1143000" indent="-228600" defTabSz="919163" eaLnBrk="0" hangingPunct="0">
              <a:defRPr>
                <a:solidFill>
                  <a:schemeClr val="tx1"/>
                </a:solidFill>
                <a:latin typeface="Arial" pitchFamily="34" charset="0"/>
                <a:cs typeface="Arial" pitchFamily="34" charset="0"/>
              </a:defRPr>
            </a:lvl3pPr>
            <a:lvl4pPr marL="1600200" indent="-228600" defTabSz="919163" eaLnBrk="0" hangingPunct="0">
              <a:defRPr>
                <a:solidFill>
                  <a:schemeClr val="tx1"/>
                </a:solidFill>
                <a:latin typeface="Arial" pitchFamily="34" charset="0"/>
                <a:cs typeface="Arial" pitchFamily="34" charset="0"/>
              </a:defRPr>
            </a:lvl4pPr>
            <a:lvl5pPr marL="2057400" indent="-228600" defTabSz="919163" eaLnBrk="0" hangingPunct="0">
              <a:defRPr>
                <a:solidFill>
                  <a:schemeClr val="tx1"/>
                </a:solidFill>
                <a:latin typeface="Arial" pitchFamily="34" charset="0"/>
                <a:cs typeface="Arial" pitchFamily="34" charset="0"/>
              </a:defRPr>
            </a:lvl5pPr>
            <a:lvl6pPr marL="2514600" indent="-228600" defTabSz="9191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191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191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19163" eaLnBrk="0" fontAlgn="base" hangingPunct="0">
              <a:spcBef>
                <a:spcPct val="0"/>
              </a:spcBef>
              <a:spcAft>
                <a:spcPct val="0"/>
              </a:spcAft>
              <a:defRPr>
                <a:solidFill>
                  <a:schemeClr val="tx1"/>
                </a:solidFill>
                <a:latin typeface="Arial" pitchFamily="34" charset="0"/>
                <a:cs typeface="Arial" pitchFamily="34" charset="0"/>
              </a:defRPr>
            </a:lvl9pPr>
          </a:lstStyle>
          <a:p>
            <a:fld id="{4352F6F1-9622-496E-AEBD-3CC71CB66545}" type="slidenum">
              <a:rPr lang="en-US" smtClean="0">
                <a:latin typeface="Times New Roman" pitchFamily="18" charset="0"/>
              </a:rPr>
              <a:pPr/>
              <a:t>23</a:t>
            </a:fld>
            <a:endParaRPr lang="en-US" smtClean="0">
              <a:latin typeface="Times New Roman" pitchFamily="18" charset="0"/>
            </a:endParaRPr>
          </a:p>
        </p:txBody>
      </p:sp>
    </p:spTree>
    <p:extLst>
      <p:ext uri="{BB962C8B-B14F-4D97-AF65-F5344CB8AC3E}">
        <p14:creationId xmlns:p14="http://schemas.microsoft.com/office/powerpoint/2010/main" val="191869058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1189890" name="Rectangle 2"/>
          <p:cNvSpPr>
            <a:spLocks noGrp="1" noChangeArrowheads="1"/>
          </p:cNvSpPr>
          <p:nvPr>
            <p:ph type="subTitle" sz="quarter" idx="1"/>
          </p:nvPr>
        </p:nvSpPr>
        <p:spPr>
          <a:xfrm>
            <a:off x="4211638" y="3860800"/>
            <a:ext cx="4464050" cy="1295400"/>
          </a:xfrm>
        </p:spPr>
        <p:txBody>
          <a:bodyPr/>
          <a:lstStyle>
            <a:lvl1pPr marL="0" indent="0">
              <a:buFontTx/>
              <a:buNone/>
              <a:defRPr sz="2400"/>
            </a:lvl1pPr>
          </a:lstStyle>
          <a:p>
            <a:r>
              <a:rPr lang="de-DE"/>
              <a:t>Click to edit Master subtitle style</a:t>
            </a:r>
            <a:endParaRPr lang="en-US"/>
          </a:p>
        </p:txBody>
      </p:sp>
      <p:sp>
        <p:nvSpPr>
          <p:cNvPr id="1189891" name="Rectangle 3"/>
          <p:cNvSpPr>
            <a:spLocks noGrp="1" noChangeArrowheads="1"/>
          </p:cNvSpPr>
          <p:nvPr>
            <p:ph type="ctrTitle" sz="quarter"/>
          </p:nvPr>
        </p:nvSpPr>
        <p:spPr>
          <a:xfrm>
            <a:off x="2268538" y="2419350"/>
            <a:ext cx="6407150" cy="673100"/>
          </a:xfrm>
        </p:spPr>
        <p:txBody>
          <a:bodyPr/>
          <a:lstStyle>
            <a:lvl1pPr>
              <a:defRPr sz="3200"/>
            </a:lvl1pPr>
          </a:lstStyle>
          <a:p>
            <a:r>
              <a:rPr lang="de-DE"/>
              <a:t>Click to edit Master title style</a:t>
            </a:r>
            <a:endParaRPr lang="en-US"/>
          </a:p>
        </p:txBody>
      </p:sp>
      <p:sp>
        <p:nvSpPr>
          <p:cNvPr id="4" name="Rectangle 4"/>
          <p:cNvSpPr>
            <a:spLocks noGrp="1" noChangeArrowheads="1"/>
          </p:cNvSpPr>
          <p:nvPr>
            <p:ph type="ftr" sz="quarter" idx="10"/>
          </p:nvPr>
        </p:nvSpPr>
        <p:spPr>
          <a:xfrm>
            <a:off x="2157413" y="6524625"/>
            <a:ext cx="2035175" cy="230188"/>
          </a:xfrm>
        </p:spPr>
        <p:txBody>
          <a:bodyPr/>
          <a:lstStyle>
            <a:lvl1pPr>
              <a:lnSpc>
                <a:spcPct val="100000"/>
              </a:lnSpc>
              <a:defRPr sz="700"/>
            </a:lvl1pPr>
          </a:lstStyle>
          <a:p>
            <a:pPr>
              <a:defRPr/>
            </a:pPr>
            <a:r>
              <a:rPr lang="en-US" smtClean="0"/>
              <a:t>AGC of America</a:t>
            </a:r>
            <a:endParaRPr lang="en-US"/>
          </a:p>
        </p:txBody>
      </p:sp>
      <p:sp>
        <p:nvSpPr>
          <p:cNvPr id="5" name="Rectangle 5"/>
          <p:cNvSpPr>
            <a:spLocks noGrp="1" noChangeArrowheads="1"/>
          </p:cNvSpPr>
          <p:nvPr>
            <p:ph type="sldNum" sz="quarter" idx="11"/>
          </p:nvPr>
        </p:nvSpPr>
        <p:spPr>
          <a:xfrm>
            <a:off x="7829550" y="6496050"/>
            <a:ext cx="990600" cy="228600"/>
          </a:xfrm>
        </p:spPr>
        <p:txBody>
          <a:bodyPr/>
          <a:lstStyle>
            <a:lvl1pPr algn="r">
              <a:defRPr sz="700">
                <a:solidFill>
                  <a:srgbClr val="000000"/>
                </a:solidFill>
              </a:defRPr>
            </a:lvl1pPr>
          </a:lstStyle>
          <a:p>
            <a:pPr>
              <a:defRPr/>
            </a:pPr>
            <a:fld id="{E50045AD-A962-46E9-BCB9-347526CF209C}" type="slidenum">
              <a:rPr lang="en-US"/>
              <a:pPr>
                <a:defRPr/>
              </a:pPr>
              <a:t>‹#›</a:t>
            </a:fld>
            <a:endParaRPr lang="en-US"/>
          </a:p>
        </p:txBody>
      </p:sp>
    </p:spTree>
    <p:extLst>
      <p:ext uri="{BB962C8B-B14F-4D97-AF65-F5344CB8AC3E}">
        <p14:creationId xmlns:p14="http://schemas.microsoft.com/office/powerpoint/2010/main" val="26809008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p:txBody>
          <a:bodyPr/>
          <a:lstStyle>
            <a:lvl1pPr>
              <a:lnSpc>
                <a:spcPct val="100000"/>
              </a:lnSpc>
              <a:defRPr/>
            </a:lvl1pPr>
          </a:lstStyle>
          <a:p>
            <a:pPr>
              <a:defRPr/>
            </a:pPr>
            <a:r>
              <a:rPr lang="en-US" smtClean="0"/>
              <a:t>AGC of America</a:t>
            </a:r>
            <a:endParaRPr lang="en-US"/>
          </a:p>
        </p:txBody>
      </p:sp>
      <p:sp>
        <p:nvSpPr>
          <p:cNvPr id="5" name="Rectangle 5"/>
          <p:cNvSpPr>
            <a:spLocks noGrp="1" noChangeArrowheads="1"/>
          </p:cNvSpPr>
          <p:nvPr>
            <p:ph type="sldNum" sz="quarter" idx="11"/>
          </p:nvPr>
        </p:nvSpPr>
        <p:spPr/>
        <p:txBody>
          <a:bodyPr/>
          <a:lstStyle>
            <a:lvl1pPr algn="l">
              <a:defRPr/>
            </a:lvl1pPr>
          </a:lstStyle>
          <a:p>
            <a:pPr>
              <a:defRPr/>
            </a:pPr>
            <a:fld id="{9EFEC9B5-B451-4A62-9006-43EFEC980692}" type="slidenum">
              <a:rPr lang="en-US"/>
              <a:pPr>
                <a:defRPr/>
              </a:pPr>
              <a:t>‹#›</a:t>
            </a:fld>
            <a:endParaRPr lang="en-US"/>
          </a:p>
        </p:txBody>
      </p:sp>
    </p:spTree>
    <p:extLst>
      <p:ext uri="{BB962C8B-B14F-4D97-AF65-F5344CB8AC3E}">
        <p14:creationId xmlns:p14="http://schemas.microsoft.com/office/powerpoint/2010/main" val="1795157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2100" y="506413"/>
            <a:ext cx="2033588" cy="51546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39750" y="506413"/>
            <a:ext cx="5949950" cy="51546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p:txBody>
          <a:bodyPr/>
          <a:lstStyle>
            <a:lvl1pPr>
              <a:lnSpc>
                <a:spcPct val="100000"/>
              </a:lnSpc>
              <a:defRPr/>
            </a:lvl1pPr>
          </a:lstStyle>
          <a:p>
            <a:pPr>
              <a:defRPr/>
            </a:pPr>
            <a:r>
              <a:rPr lang="en-US" smtClean="0"/>
              <a:t>AGC of America</a:t>
            </a:r>
            <a:endParaRPr lang="en-US"/>
          </a:p>
        </p:txBody>
      </p:sp>
      <p:sp>
        <p:nvSpPr>
          <p:cNvPr id="5" name="Rectangle 5"/>
          <p:cNvSpPr>
            <a:spLocks noGrp="1" noChangeArrowheads="1"/>
          </p:cNvSpPr>
          <p:nvPr>
            <p:ph type="sldNum" sz="quarter" idx="11"/>
          </p:nvPr>
        </p:nvSpPr>
        <p:spPr/>
        <p:txBody>
          <a:bodyPr/>
          <a:lstStyle>
            <a:lvl1pPr algn="l">
              <a:defRPr/>
            </a:lvl1pPr>
          </a:lstStyle>
          <a:p>
            <a:pPr>
              <a:defRPr/>
            </a:pPr>
            <a:fld id="{293A7248-D498-41E3-9A8F-58C8E224C740}" type="slidenum">
              <a:rPr lang="en-US"/>
              <a:pPr>
                <a:defRPr/>
              </a:pPr>
              <a:t>‹#›</a:t>
            </a:fld>
            <a:endParaRPr lang="en-US"/>
          </a:p>
        </p:txBody>
      </p:sp>
    </p:spTree>
    <p:extLst>
      <p:ext uri="{BB962C8B-B14F-4D97-AF65-F5344CB8AC3E}">
        <p14:creationId xmlns:p14="http://schemas.microsoft.com/office/powerpoint/2010/main" val="16182927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51050" y="506413"/>
            <a:ext cx="6624638" cy="10382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539750" y="2133600"/>
            <a:ext cx="3990975" cy="35274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3125" y="2133600"/>
            <a:ext cx="3992563" cy="35274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ftr" sz="quarter" idx="10"/>
          </p:nvPr>
        </p:nvSpPr>
        <p:spPr/>
        <p:txBody>
          <a:bodyPr/>
          <a:lstStyle>
            <a:lvl1pPr>
              <a:lnSpc>
                <a:spcPct val="100000"/>
              </a:lnSpc>
              <a:defRPr/>
            </a:lvl1pPr>
          </a:lstStyle>
          <a:p>
            <a:pPr>
              <a:defRPr/>
            </a:pPr>
            <a:r>
              <a:rPr lang="en-US" smtClean="0"/>
              <a:t>AGC of America</a:t>
            </a:r>
            <a:endParaRPr lang="en-US"/>
          </a:p>
        </p:txBody>
      </p:sp>
      <p:sp>
        <p:nvSpPr>
          <p:cNvPr id="6" name="Rectangle 5"/>
          <p:cNvSpPr>
            <a:spLocks noGrp="1" noChangeArrowheads="1"/>
          </p:cNvSpPr>
          <p:nvPr>
            <p:ph type="sldNum" sz="quarter" idx="11"/>
          </p:nvPr>
        </p:nvSpPr>
        <p:spPr/>
        <p:txBody>
          <a:bodyPr/>
          <a:lstStyle>
            <a:lvl1pPr algn="l">
              <a:defRPr/>
            </a:lvl1pPr>
          </a:lstStyle>
          <a:p>
            <a:pPr>
              <a:defRPr/>
            </a:pPr>
            <a:fld id="{7E5218B8-0ECB-4A4C-A26B-8AEDD034F744}" type="slidenum">
              <a:rPr lang="en-US"/>
              <a:pPr>
                <a:defRPr/>
              </a:pPr>
              <a:t>‹#›</a:t>
            </a:fld>
            <a:endParaRPr lang="en-US"/>
          </a:p>
        </p:txBody>
      </p:sp>
    </p:spTree>
    <p:extLst>
      <p:ext uri="{BB962C8B-B14F-4D97-AF65-F5344CB8AC3E}">
        <p14:creationId xmlns:p14="http://schemas.microsoft.com/office/powerpoint/2010/main" val="28805885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fontAlgn="base">
                <a:spcBef>
                  <a:spcPct val="0"/>
                </a:spcBef>
                <a:spcAft>
                  <a:spcPct val="0"/>
                </a:spcAft>
                <a:defRPr/>
              </a:pPr>
              <a:endParaRPr lang="en-US" altLang="en-US" sz="2400" smtClean="0">
                <a:solidFill>
                  <a:srgbClr val="000000"/>
                </a:solidFill>
                <a:latin typeface="Times New Roman" pitchFamily="18" charset="0"/>
              </a:endParaRPr>
            </a:p>
          </p:txBody>
        </p:sp>
        <p:sp>
          <p:nvSpPr>
            <p:cNvPr id="6" name="Rectangle 4"/>
            <p:cNvSpPr>
              <a:spLocks noChangeArrowheads="1"/>
            </p:cNvSpPr>
            <p:nvPr/>
          </p:nvSpPr>
          <p:spPr bwMode="hidden">
            <a:xfrm>
              <a:off x="1081" y="1065"/>
              <a:ext cx="4679" cy="159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grpSp>
          <p:nvGrpSpPr>
            <p:cNvPr id="7" name="Group 5"/>
            <p:cNvGrpSpPr>
              <a:grpSpLocks/>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grpSp>
      </p:grpSp>
      <p:sp>
        <p:nvSpPr>
          <p:cNvPr id="219155"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pPr lvl="0"/>
            <a:r>
              <a:rPr lang="en-US" noProof="0" smtClean="0"/>
              <a:t>Click to edit Master title style</a:t>
            </a:r>
          </a:p>
        </p:txBody>
      </p:sp>
      <p:sp>
        <p:nvSpPr>
          <p:cNvPr id="219156" name="Rectangle 20"/>
          <p:cNvSpPr>
            <a:spLocks noGrp="1" noChangeArrowheads="1"/>
          </p:cNvSpPr>
          <p:nvPr>
            <p:ph type="subTitle" idx="1"/>
          </p:nvPr>
        </p:nvSpPr>
        <p:spPr>
          <a:xfrm>
            <a:off x="2971800" y="4267200"/>
            <a:ext cx="6019800" cy="1752600"/>
          </a:xfrm>
        </p:spPr>
        <p:txBody>
          <a:bodyPr/>
          <a:lstStyle>
            <a:lvl1pPr marL="0" indent="0">
              <a:buFont typeface="Wingdings" pitchFamily="2" charset="2"/>
              <a:buNone/>
              <a:defRPr sz="3400"/>
            </a:lvl1pPr>
          </a:lstStyle>
          <a:p>
            <a:pPr lvl="0"/>
            <a:r>
              <a:rPr lang="en-US" noProof="0" smtClean="0"/>
              <a:t>Click to edit Master subtitle style</a:t>
            </a:r>
          </a:p>
        </p:txBody>
      </p:sp>
      <p:sp>
        <p:nvSpPr>
          <p:cNvPr id="18" name="Rectangle 16"/>
          <p:cNvSpPr>
            <a:spLocks noGrp="1" noChangeArrowheads="1"/>
          </p:cNvSpPr>
          <p:nvPr>
            <p:ph type="dt" sz="half" idx="10"/>
          </p:nvPr>
        </p:nvSpPr>
        <p:spPr>
          <a:xfrm>
            <a:off x="457200" y="6248400"/>
            <a:ext cx="2133600" cy="457200"/>
          </a:xfrm>
        </p:spPr>
        <p:txBody>
          <a:bodyPr/>
          <a:lstStyle>
            <a:lvl1pPr>
              <a:defRPr/>
            </a:lvl1pPr>
          </a:lstStyle>
          <a:p>
            <a:pPr>
              <a:defRPr/>
            </a:pPr>
            <a:endParaRPr lang="en-US">
              <a:solidFill>
                <a:srgbClr val="000000"/>
              </a:solidFill>
            </a:endParaRPr>
          </a:p>
        </p:txBody>
      </p:sp>
      <p:sp>
        <p:nvSpPr>
          <p:cNvPr id="19" name="Rectangle 17"/>
          <p:cNvSpPr>
            <a:spLocks noGrp="1" noChangeArrowheads="1"/>
          </p:cNvSpPr>
          <p:nvPr>
            <p:ph type="ftr" sz="quarter" idx="11"/>
          </p:nvPr>
        </p:nvSpPr>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20" name="Rectangle 18"/>
          <p:cNvSpPr>
            <a:spLocks noGrp="1" noChangeArrowheads="1"/>
          </p:cNvSpPr>
          <p:nvPr>
            <p:ph type="sldNum" sz="quarter" idx="12"/>
          </p:nvPr>
        </p:nvSpPr>
        <p:spPr/>
        <p:txBody>
          <a:bodyPr/>
          <a:lstStyle>
            <a:lvl1pPr>
              <a:defRPr/>
            </a:lvl1pPr>
          </a:lstStyle>
          <a:p>
            <a:pPr>
              <a:defRPr/>
            </a:pPr>
            <a:fld id="{E05EC0FB-BF12-4A6D-91A9-4C505C526AFA}"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5268669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AF711A62-1A85-4ACF-953E-003AAD912065}" type="slidenum">
              <a:rPr lang="en-US">
                <a:solidFill>
                  <a:srgbClr val="000000"/>
                </a:solidFill>
              </a:rPr>
              <a:pPr>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16618077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B4CE53D1-11DE-4829-AAA8-530BD4DB1AE8}" type="slidenum">
              <a:rPr lang="en-US">
                <a:solidFill>
                  <a:srgbClr val="000000"/>
                </a:solidFill>
              </a:rPr>
              <a:pPr>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14214276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C3233FF6-D749-4F17-9854-78406CBA09C5}" type="slidenum">
              <a:rPr lang="en-US">
                <a:solidFill>
                  <a:srgbClr val="000000"/>
                </a:solidFill>
              </a:rPr>
              <a:pPr>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20901623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8" name="Rectangle 3"/>
          <p:cNvSpPr>
            <a:spLocks noGrp="1" noChangeArrowheads="1"/>
          </p:cNvSpPr>
          <p:nvPr>
            <p:ph type="sldNum" sz="quarter" idx="11"/>
          </p:nvPr>
        </p:nvSpPr>
        <p:spPr>
          <a:ln/>
        </p:spPr>
        <p:txBody>
          <a:bodyPr/>
          <a:lstStyle>
            <a:lvl1pPr>
              <a:defRPr/>
            </a:lvl1pPr>
          </a:lstStyle>
          <a:p>
            <a:pPr>
              <a:defRPr/>
            </a:pPr>
            <a:fld id="{1956D12A-58F2-49B9-A6CA-3719259CE9A9}" type="slidenum">
              <a:rPr lang="en-US">
                <a:solidFill>
                  <a:srgbClr val="000000"/>
                </a:solidFill>
              </a:rPr>
              <a:pPr>
                <a:defRPr/>
              </a:pPr>
              <a:t>‹#›</a:t>
            </a:fld>
            <a:endParaRPr lang="en-US" dirty="0">
              <a:solidFill>
                <a:srgbClr val="000000"/>
              </a:solidFill>
            </a:endParaRPr>
          </a:p>
        </p:txBody>
      </p:sp>
      <p:sp>
        <p:nvSpPr>
          <p:cNvPr id="9"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18216538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4" name="Rectangle 3"/>
          <p:cNvSpPr>
            <a:spLocks noGrp="1" noChangeArrowheads="1"/>
          </p:cNvSpPr>
          <p:nvPr>
            <p:ph type="sldNum" sz="quarter" idx="11"/>
          </p:nvPr>
        </p:nvSpPr>
        <p:spPr>
          <a:ln/>
        </p:spPr>
        <p:txBody>
          <a:bodyPr/>
          <a:lstStyle>
            <a:lvl1pPr>
              <a:defRPr/>
            </a:lvl1pPr>
          </a:lstStyle>
          <a:p>
            <a:pPr>
              <a:defRPr/>
            </a:pPr>
            <a:fld id="{48BBA86F-84D8-4C62-A5FE-0141C87271B7}" type="slidenum">
              <a:rPr lang="en-US">
                <a:solidFill>
                  <a:srgbClr val="000000"/>
                </a:solidFill>
              </a:rPr>
              <a:pPr>
                <a:defRPr/>
              </a:pPr>
              <a:t>‹#›</a:t>
            </a:fld>
            <a:endParaRPr lang="en-US" dirty="0">
              <a:solidFill>
                <a:srgbClr val="000000"/>
              </a:solidFill>
            </a:endParaRPr>
          </a:p>
        </p:txBody>
      </p:sp>
      <p:sp>
        <p:nvSpPr>
          <p:cNvPr id="5"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11243556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3" name="Rectangle 3"/>
          <p:cNvSpPr>
            <a:spLocks noGrp="1" noChangeArrowheads="1"/>
          </p:cNvSpPr>
          <p:nvPr>
            <p:ph type="sldNum" sz="quarter" idx="11"/>
          </p:nvPr>
        </p:nvSpPr>
        <p:spPr>
          <a:ln/>
        </p:spPr>
        <p:txBody>
          <a:bodyPr/>
          <a:lstStyle>
            <a:lvl1pPr>
              <a:defRPr/>
            </a:lvl1pPr>
          </a:lstStyle>
          <a:p>
            <a:pPr>
              <a:defRPr/>
            </a:pPr>
            <a:fld id="{C3676673-1D96-438E-BE96-FAA6D97A8E21}" type="slidenum">
              <a:rPr lang="en-US">
                <a:solidFill>
                  <a:srgbClr val="000000"/>
                </a:solidFill>
              </a:rPr>
              <a:pPr>
                <a:defRPr/>
              </a:pPr>
              <a:t>‹#›</a:t>
            </a:fld>
            <a:endParaRPr lang="en-US" dirty="0">
              <a:solidFill>
                <a:srgbClr val="000000"/>
              </a:solidFill>
            </a:endParaRPr>
          </a:p>
        </p:txBody>
      </p:sp>
      <p:sp>
        <p:nvSpPr>
          <p:cNvPr id="4"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27469552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p:txBody>
          <a:bodyPr/>
          <a:lstStyle>
            <a:lvl1pPr>
              <a:lnSpc>
                <a:spcPct val="100000"/>
              </a:lnSpc>
              <a:defRPr/>
            </a:lvl1pPr>
          </a:lstStyle>
          <a:p>
            <a:pPr>
              <a:defRPr/>
            </a:pPr>
            <a:r>
              <a:rPr lang="en-US" smtClean="0"/>
              <a:t>AGC of America</a:t>
            </a:r>
            <a:endParaRPr lang="en-US"/>
          </a:p>
        </p:txBody>
      </p:sp>
      <p:sp>
        <p:nvSpPr>
          <p:cNvPr id="5" name="Rectangle 5"/>
          <p:cNvSpPr>
            <a:spLocks noGrp="1" noChangeArrowheads="1"/>
          </p:cNvSpPr>
          <p:nvPr>
            <p:ph type="sldNum" sz="quarter" idx="11"/>
          </p:nvPr>
        </p:nvSpPr>
        <p:spPr/>
        <p:txBody>
          <a:bodyPr/>
          <a:lstStyle>
            <a:lvl1pPr algn="l">
              <a:defRPr/>
            </a:lvl1pPr>
          </a:lstStyle>
          <a:p>
            <a:pPr>
              <a:defRPr/>
            </a:pPr>
            <a:fld id="{D39459A8-BEB6-4895-95A6-BA7FD1BF30E7}" type="slidenum">
              <a:rPr lang="en-US"/>
              <a:pPr>
                <a:defRPr/>
              </a:pPr>
              <a:t>‹#›</a:t>
            </a:fld>
            <a:endParaRPr lang="en-US"/>
          </a:p>
        </p:txBody>
      </p:sp>
    </p:spTree>
    <p:extLst>
      <p:ext uri="{BB962C8B-B14F-4D97-AF65-F5344CB8AC3E}">
        <p14:creationId xmlns:p14="http://schemas.microsoft.com/office/powerpoint/2010/main" val="424886714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8A630AAD-4B3F-4F55-B2B9-4841190D2C72}" type="slidenum">
              <a:rPr lang="en-US">
                <a:solidFill>
                  <a:srgbClr val="000000"/>
                </a:solidFill>
              </a:rPr>
              <a:pPr>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18050140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36C10A9A-71FE-4537-B155-8AD87FFF376D}" type="slidenum">
              <a:rPr lang="en-US">
                <a:solidFill>
                  <a:srgbClr val="000000"/>
                </a:solidFill>
              </a:rPr>
              <a:pPr>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12268377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6121151D-6E9A-4265-A8A3-EC5C71D91E8A}" type="slidenum">
              <a:rPr lang="en-US">
                <a:solidFill>
                  <a:srgbClr val="000000"/>
                </a:solidFill>
              </a:rPr>
              <a:pPr>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81497642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541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457200"/>
            <a:ext cx="60198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ACC0CB08-DF8B-44BA-862B-F957605F1569}" type="slidenum">
              <a:rPr lang="en-US">
                <a:solidFill>
                  <a:srgbClr val="000000"/>
                </a:solidFill>
              </a:rPr>
              <a:pPr>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140766212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457200"/>
            <a:ext cx="8229600" cy="5410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4" name="Rectangle 3"/>
          <p:cNvSpPr>
            <a:spLocks noGrp="1" noChangeArrowheads="1"/>
          </p:cNvSpPr>
          <p:nvPr>
            <p:ph type="sldNum" sz="quarter" idx="11"/>
          </p:nvPr>
        </p:nvSpPr>
        <p:spPr>
          <a:ln/>
        </p:spPr>
        <p:txBody>
          <a:bodyPr/>
          <a:lstStyle>
            <a:lvl1pPr>
              <a:defRPr/>
            </a:lvl1pPr>
          </a:lstStyle>
          <a:p>
            <a:pPr>
              <a:defRPr/>
            </a:pPr>
            <a:fld id="{7E63FE65-EEB1-468F-AD36-E7711C432542}" type="slidenum">
              <a:rPr lang="en-US">
                <a:solidFill>
                  <a:srgbClr val="000000"/>
                </a:solidFill>
              </a:rPr>
              <a:pPr>
                <a:defRPr/>
              </a:pPr>
              <a:t>‹#›</a:t>
            </a:fld>
            <a:endParaRPr lang="en-US" dirty="0">
              <a:solidFill>
                <a:srgbClr val="000000"/>
              </a:solidFill>
            </a:endParaRPr>
          </a:p>
        </p:txBody>
      </p:sp>
      <p:sp>
        <p:nvSpPr>
          <p:cNvPr id="5"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371474946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AB13FA05-CF81-4B41-8C23-BBB76CA58DD7}" type="slidenum">
              <a:rPr lang="en-US">
                <a:solidFill>
                  <a:srgbClr val="000000"/>
                </a:solidFill>
              </a:rPr>
              <a:pPr>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244933695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0005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7" name="Rectangle 3"/>
          <p:cNvSpPr>
            <a:spLocks noGrp="1" noChangeArrowheads="1"/>
          </p:cNvSpPr>
          <p:nvPr>
            <p:ph type="sldNum" sz="quarter" idx="11"/>
          </p:nvPr>
        </p:nvSpPr>
        <p:spPr>
          <a:ln/>
        </p:spPr>
        <p:txBody>
          <a:bodyPr/>
          <a:lstStyle>
            <a:lvl1pPr>
              <a:defRPr/>
            </a:lvl1pPr>
          </a:lstStyle>
          <a:p>
            <a:pPr>
              <a:defRPr/>
            </a:pPr>
            <a:fld id="{A2433EC5-F143-44FE-ADD3-195ACBD649DE}" type="slidenum">
              <a:rPr lang="en-US">
                <a:solidFill>
                  <a:srgbClr val="000000"/>
                </a:solidFill>
              </a:rPr>
              <a:pPr>
                <a:defRPr/>
              </a:pPr>
              <a:t>‹#›</a:t>
            </a:fld>
            <a:endParaRPr lang="en-US" dirty="0">
              <a:solidFill>
                <a:srgbClr val="000000"/>
              </a:solidFill>
            </a:endParaRPr>
          </a:p>
        </p:txBody>
      </p:sp>
      <p:sp>
        <p:nvSpPr>
          <p:cNvPr id="8"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168655780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981200"/>
            <a:ext cx="8229600" cy="3886200"/>
          </a:xfrm>
        </p:spPr>
        <p:txBody>
          <a:bodyPr/>
          <a:lstStyle/>
          <a:p>
            <a:pPr lvl="0"/>
            <a:endParaRPr lang="en-US" noProof="0" dirty="0" smtClean="0"/>
          </a:p>
        </p:txBody>
      </p:sp>
      <p:sp>
        <p:nvSpPr>
          <p:cNvPr id="4"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2EB64ACE-9DEF-41B6-9C9B-94A6E0E8CC0E}" type="slidenum">
              <a:rPr lang="en-US">
                <a:solidFill>
                  <a:srgbClr val="000000"/>
                </a:solidFill>
              </a:rPr>
              <a:pPr>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424831066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6DDE0CD4-067C-4C27-9168-B3880E669C1C}" type="slidenum">
              <a:rPr lang="en-US">
                <a:solidFill>
                  <a:srgbClr val="000000"/>
                </a:solidFill>
              </a:rPr>
              <a:pPr>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48280830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457200"/>
            <a:ext cx="8229600" cy="13716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9812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40005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40005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8" name="Rectangle 3"/>
          <p:cNvSpPr>
            <a:spLocks noGrp="1" noChangeArrowheads="1"/>
          </p:cNvSpPr>
          <p:nvPr>
            <p:ph type="sldNum" sz="quarter" idx="11"/>
          </p:nvPr>
        </p:nvSpPr>
        <p:spPr>
          <a:ln/>
        </p:spPr>
        <p:txBody>
          <a:bodyPr/>
          <a:lstStyle>
            <a:lvl1pPr>
              <a:defRPr/>
            </a:lvl1pPr>
          </a:lstStyle>
          <a:p>
            <a:pPr>
              <a:defRPr/>
            </a:pPr>
            <a:fld id="{64B21834-3C1E-48FA-9DC2-882E3E416A36}" type="slidenum">
              <a:rPr lang="en-US">
                <a:solidFill>
                  <a:srgbClr val="000000"/>
                </a:solidFill>
              </a:rPr>
              <a:pPr>
                <a:defRPr/>
              </a:pPr>
              <a:t>‹#›</a:t>
            </a:fld>
            <a:endParaRPr lang="en-US" dirty="0">
              <a:solidFill>
                <a:srgbClr val="000000"/>
              </a:solidFill>
            </a:endParaRPr>
          </a:p>
        </p:txBody>
      </p:sp>
      <p:sp>
        <p:nvSpPr>
          <p:cNvPr id="9"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26007725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ftr" sz="quarter" idx="10"/>
          </p:nvPr>
        </p:nvSpPr>
        <p:spPr/>
        <p:txBody>
          <a:bodyPr/>
          <a:lstStyle>
            <a:lvl1pPr>
              <a:lnSpc>
                <a:spcPct val="100000"/>
              </a:lnSpc>
              <a:defRPr/>
            </a:lvl1pPr>
          </a:lstStyle>
          <a:p>
            <a:pPr>
              <a:defRPr/>
            </a:pPr>
            <a:r>
              <a:rPr lang="en-US" smtClean="0"/>
              <a:t>AGC of America</a:t>
            </a:r>
            <a:endParaRPr lang="en-US"/>
          </a:p>
        </p:txBody>
      </p:sp>
      <p:sp>
        <p:nvSpPr>
          <p:cNvPr id="5" name="Rectangle 5"/>
          <p:cNvSpPr>
            <a:spLocks noGrp="1" noChangeArrowheads="1"/>
          </p:cNvSpPr>
          <p:nvPr>
            <p:ph type="sldNum" sz="quarter" idx="11"/>
          </p:nvPr>
        </p:nvSpPr>
        <p:spPr/>
        <p:txBody>
          <a:bodyPr/>
          <a:lstStyle>
            <a:lvl1pPr algn="l">
              <a:defRPr/>
            </a:lvl1pPr>
          </a:lstStyle>
          <a:p>
            <a:pPr>
              <a:defRPr/>
            </a:pPr>
            <a:fld id="{6688C20F-DDD0-4706-9245-20D243CB8434}" type="slidenum">
              <a:rPr lang="en-US"/>
              <a:pPr>
                <a:defRPr/>
              </a:pPr>
              <a:t>‹#›</a:t>
            </a:fld>
            <a:endParaRPr lang="en-US"/>
          </a:p>
        </p:txBody>
      </p:sp>
    </p:spTree>
    <p:extLst>
      <p:ext uri="{BB962C8B-B14F-4D97-AF65-F5344CB8AC3E}">
        <p14:creationId xmlns:p14="http://schemas.microsoft.com/office/powerpoint/2010/main" val="9015066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0005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7" name="Rectangle 3"/>
          <p:cNvSpPr>
            <a:spLocks noGrp="1" noChangeArrowheads="1"/>
          </p:cNvSpPr>
          <p:nvPr>
            <p:ph type="sldNum" sz="quarter" idx="11"/>
          </p:nvPr>
        </p:nvSpPr>
        <p:spPr>
          <a:ln/>
        </p:spPr>
        <p:txBody>
          <a:bodyPr/>
          <a:lstStyle>
            <a:lvl1pPr>
              <a:defRPr/>
            </a:lvl1pPr>
          </a:lstStyle>
          <a:p>
            <a:pPr>
              <a:defRPr/>
            </a:pPr>
            <a:fld id="{95B9A935-E62F-4E62-B394-0EE19A9F78B0}" type="slidenum">
              <a:rPr lang="en-US">
                <a:solidFill>
                  <a:srgbClr val="000000"/>
                </a:solidFill>
              </a:rPr>
              <a:pPr>
                <a:defRPr/>
              </a:pPr>
              <a:t>‹#›</a:t>
            </a:fld>
            <a:endParaRPr lang="en-US" dirty="0">
              <a:solidFill>
                <a:srgbClr val="000000"/>
              </a:solidFill>
            </a:endParaRPr>
          </a:p>
        </p:txBody>
      </p:sp>
      <p:sp>
        <p:nvSpPr>
          <p:cNvPr id="8"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8749924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1182688" y="2017713"/>
            <a:ext cx="3810000" cy="4114800"/>
          </a:xfrm>
        </p:spPr>
        <p:txBody>
          <a:bodyPr/>
          <a:lstStyle/>
          <a:p>
            <a:pPr lvl="0"/>
            <a:endParaRPr lang="en-US" noProof="0" dirty="0" smtClean="0"/>
          </a:p>
        </p:txBody>
      </p:sp>
      <p:sp>
        <p:nvSpPr>
          <p:cNvPr id="4" name="Text Placeholder 3"/>
          <p:cNvSpPr>
            <a:spLocks noGrp="1"/>
          </p:cNvSpPr>
          <p:nvPr>
            <p:ph type="body" sz="half" idx="2"/>
          </p:nvPr>
        </p:nvSpPr>
        <p:spPr>
          <a:xfrm>
            <a:off x="5145088" y="2017713"/>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1"/>
          <p:cNvSpPr>
            <a:spLocks noGrp="1" noChangeArrowheads="1"/>
          </p:cNvSpPr>
          <p:nvPr>
            <p:ph type="dt" sz="half" idx="10"/>
          </p:nvPr>
        </p:nvSpPr>
        <p:spPr/>
        <p:txBody>
          <a:bodyPr/>
          <a:lstStyle>
            <a:lvl1pPr>
              <a:defRPr/>
            </a:lvl1pPr>
          </a:lstStyle>
          <a:p>
            <a:pPr>
              <a:defRPr/>
            </a:pPr>
            <a:endParaRPr lang="en-US" dirty="0">
              <a:solidFill>
                <a:srgbClr val="000000"/>
              </a:solidFill>
            </a:endParaRPr>
          </a:p>
        </p:txBody>
      </p:sp>
      <p:sp>
        <p:nvSpPr>
          <p:cNvPr id="6" name="Rectangle 12"/>
          <p:cNvSpPr>
            <a:spLocks noGrp="1" noChangeArrowheads="1"/>
          </p:cNvSpPr>
          <p:nvPr>
            <p:ph type="ftr" sz="quarter" idx="11"/>
          </p:nvPr>
        </p:nvSpPr>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7" name="Rectangle 13"/>
          <p:cNvSpPr>
            <a:spLocks noGrp="1" noChangeArrowheads="1"/>
          </p:cNvSpPr>
          <p:nvPr>
            <p:ph type="sldNum" sz="quarter" idx="12"/>
          </p:nvPr>
        </p:nvSpPr>
        <p:spPr/>
        <p:txBody>
          <a:bodyPr/>
          <a:lstStyle>
            <a:lvl1pPr>
              <a:defRPr/>
            </a:lvl1pPr>
          </a:lstStyle>
          <a:p>
            <a:pPr>
              <a:defRPr/>
            </a:pPr>
            <a:fld id="{51049A1C-B7EB-47A1-AB80-CA23B17D10D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739585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182688" y="2017713"/>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5145088" y="2017713"/>
            <a:ext cx="3810000" cy="4114800"/>
          </a:xfrm>
        </p:spPr>
        <p:txBody>
          <a:bodyPr/>
          <a:lstStyle/>
          <a:p>
            <a:pPr lvl="0"/>
            <a:endParaRPr lang="en-US" noProof="0" smtClean="0"/>
          </a:p>
        </p:txBody>
      </p:sp>
      <p:sp>
        <p:nvSpPr>
          <p:cNvPr id="5" name="Rectangle 11"/>
          <p:cNvSpPr>
            <a:spLocks noGrp="1" noChangeArrowheads="1"/>
          </p:cNvSpPr>
          <p:nvPr>
            <p:ph type="dt" sz="half" idx="10"/>
          </p:nvPr>
        </p:nvSpPr>
        <p:spPr/>
        <p:txBody>
          <a:bodyPr/>
          <a:lstStyle>
            <a:lvl1pPr>
              <a:defRPr/>
            </a:lvl1pPr>
          </a:lstStyle>
          <a:p>
            <a:pPr>
              <a:defRPr/>
            </a:pPr>
            <a:endParaRPr lang="en-US">
              <a:solidFill>
                <a:srgbClr val="000000"/>
              </a:solidFill>
            </a:endParaRPr>
          </a:p>
        </p:txBody>
      </p:sp>
      <p:sp>
        <p:nvSpPr>
          <p:cNvPr id="6" name="Rectangle 12"/>
          <p:cNvSpPr>
            <a:spLocks noGrp="1" noChangeArrowheads="1"/>
          </p:cNvSpPr>
          <p:nvPr>
            <p:ph type="ftr" sz="quarter" idx="11"/>
          </p:nvPr>
        </p:nvSpPr>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7" name="Rectangle 13"/>
          <p:cNvSpPr>
            <a:spLocks noGrp="1" noChangeArrowheads="1"/>
          </p:cNvSpPr>
          <p:nvPr>
            <p:ph type="sldNum" sz="quarter" idx="12"/>
          </p:nvPr>
        </p:nvSpPr>
        <p:spPr/>
        <p:txBody>
          <a:bodyPr/>
          <a:lstStyle>
            <a:lvl1pPr>
              <a:defRPr/>
            </a:lvl1pPr>
          </a:lstStyle>
          <a:p>
            <a:pPr>
              <a:defRPr/>
            </a:pPr>
            <a:fld id="{EF1AC1AB-2D73-4593-9DDA-C1CEE107DB8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03437959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fontAlgn="base">
                <a:spcBef>
                  <a:spcPct val="0"/>
                </a:spcBef>
                <a:spcAft>
                  <a:spcPct val="0"/>
                </a:spcAft>
                <a:defRPr/>
              </a:pPr>
              <a:endParaRPr lang="en-US" altLang="en-US" sz="2400" smtClean="0">
                <a:solidFill>
                  <a:srgbClr val="000000"/>
                </a:solidFill>
                <a:latin typeface="Times New Roman" pitchFamily="18" charset="0"/>
              </a:endParaRPr>
            </a:p>
          </p:txBody>
        </p:sp>
        <p:sp>
          <p:nvSpPr>
            <p:cNvPr id="6" name="Rectangle 4"/>
            <p:cNvSpPr>
              <a:spLocks noChangeArrowheads="1"/>
            </p:cNvSpPr>
            <p:nvPr/>
          </p:nvSpPr>
          <p:spPr bwMode="hidden">
            <a:xfrm>
              <a:off x="1081" y="1065"/>
              <a:ext cx="4679" cy="159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grpSp>
          <p:nvGrpSpPr>
            <p:cNvPr id="7" name="Group 5"/>
            <p:cNvGrpSpPr>
              <a:grpSpLocks/>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grpSp>
      </p:grpSp>
      <p:sp>
        <p:nvSpPr>
          <p:cNvPr id="219155"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pPr lvl="0"/>
            <a:r>
              <a:rPr lang="en-US" noProof="0" smtClean="0"/>
              <a:t>Click to edit Master title style</a:t>
            </a:r>
          </a:p>
        </p:txBody>
      </p:sp>
      <p:sp>
        <p:nvSpPr>
          <p:cNvPr id="219156" name="Rectangle 20"/>
          <p:cNvSpPr>
            <a:spLocks noGrp="1" noChangeArrowheads="1"/>
          </p:cNvSpPr>
          <p:nvPr>
            <p:ph type="subTitle" idx="1"/>
          </p:nvPr>
        </p:nvSpPr>
        <p:spPr>
          <a:xfrm>
            <a:off x="2971800" y="4267200"/>
            <a:ext cx="6019800" cy="1752600"/>
          </a:xfrm>
        </p:spPr>
        <p:txBody>
          <a:bodyPr/>
          <a:lstStyle>
            <a:lvl1pPr marL="0" indent="0">
              <a:buFont typeface="Wingdings" pitchFamily="2" charset="2"/>
              <a:buNone/>
              <a:defRPr sz="3400"/>
            </a:lvl1pPr>
          </a:lstStyle>
          <a:p>
            <a:pPr lvl="0"/>
            <a:r>
              <a:rPr lang="en-US" noProof="0" smtClean="0"/>
              <a:t>Click to edit Master subtitle style</a:t>
            </a:r>
          </a:p>
        </p:txBody>
      </p:sp>
      <p:sp>
        <p:nvSpPr>
          <p:cNvPr id="18" name="Rectangle 16"/>
          <p:cNvSpPr>
            <a:spLocks noGrp="1" noChangeArrowheads="1"/>
          </p:cNvSpPr>
          <p:nvPr>
            <p:ph type="dt" sz="half" idx="10"/>
          </p:nvPr>
        </p:nvSpPr>
        <p:spPr>
          <a:xfrm>
            <a:off x="457200" y="6248400"/>
            <a:ext cx="2133600" cy="457200"/>
          </a:xfrm>
        </p:spPr>
        <p:txBody>
          <a:bodyPr/>
          <a:lstStyle>
            <a:lvl1pPr>
              <a:defRPr/>
            </a:lvl1pPr>
          </a:lstStyle>
          <a:p>
            <a:pPr>
              <a:defRPr/>
            </a:pPr>
            <a:endParaRPr lang="en-US">
              <a:solidFill>
                <a:srgbClr val="000000"/>
              </a:solidFill>
            </a:endParaRPr>
          </a:p>
        </p:txBody>
      </p:sp>
      <p:sp>
        <p:nvSpPr>
          <p:cNvPr id="19" name="Rectangle 17"/>
          <p:cNvSpPr>
            <a:spLocks noGrp="1" noChangeArrowheads="1"/>
          </p:cNvSpPr>
          <p:nvPr>
            <p:ph type="ftr" sz="quarter" idx="11"/>
          </p:nvPr>
        </p:nvSpPr>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20" name="Rectangle 18"/>
          <p:cNvSpPr>
            <a:spLocks noGrp="1" noChangeArrowheads="1"/>
          </p:cNvSpPr>
          <p:nvPr>
            <p:ph type="sldNum" sz="quarter" idx="12"/>
          </p:nvPr>
        </p:nvSpPr>
        <p:spPr/>
        <p:txBody>
          <a:bodyPr/>
          <a:lstStyle>
            <a:lvl1pPr>
              <a:defRPr/>
            </a:lvl1pPr>
          </a:lstStyle>
          <a:p>
            <a:pPr>
              <a:defRPr/>
            </a:pPr>
            <a:fld id="{91D45258-614A-4CD8-B032-BBE88B6F71A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7031750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6C0E0315-2DF1-4AB8-98BA-F97A9A7D02C5}" type="slidenum">
              <a:rPr lang="en-US">
                <a:solidFill>
                  <a:srgbClr val="000000"/>
                </a:solidFill>
              </a:rPr>
              <a:pPr>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257831722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1E133DBD-8B73-4BBF-A65D-347E29E5CCE0}" type="slidenum">
              <a:rPr lang="en-US">
                <a:solidFill>
                  <a:srgbClr val="000000"/>
                </a:solidFill>
              </a:rPr>
              <a:pPr>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386047645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601C0BDF-4DE1-4A31-A693-E5EB7A2AAE38}" type="slidenum">
              <a:rPr lang="en-US">
                <a:solidFill>
                  <a:srgbClr val="000000"/>
                </a:solidFill>
              </a:rPr>
              <a:pPr>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71321064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8" name="Rectangle 3"/>
          <p:cNvSpPr>
            <a:spLocks noGrp="1" noChangeArrowheads="1"/>
          </p:cNvSpPr>
          <p:nvPr>
            <p:ph type="sldNum" sz="quarter" idx="11"/>
          </p:nvPr>
        </p:nvSpPr>
        <p:spPr>
          <a:ln/>
        </p:spPr>
        <p:txBody>
          <a:bodyPr/>
          <a:lstStyle>
            <a:lvl1pPr>
              <a:defRPr/>
            </a:lvl1pPr>
          </a:lstStyle>
          <a:p>
            <a:pPr>
              <a:defRPr/>
            </a:pPr>
            <a:fld id="{89637B8E-23B0-4ED3-8ED6-1C8CDC262042}" type="slidenum">
              <a:rPr lang="en-US">
                <a:solidFill>
                  <a:srgbClr val="000000"/>
                </a:solidFill>
              </a:rPr>
              <a:pPr>
                <a:defRPr/>
              </a:pPr>
              <a:t>‹#›</a:t>
            </a:fld>
            <a:endParaRPr lang="en-US" dirty="0">
              <a:solidFill>
                <a:srgbClr val="000000"/>
              </a:solidFill>
            </a:endParaRPr>
          </a:p>
        </p:txBody>
      </p:sp>
      <p:sp>
        <p:nvSpPr>
          <p:cNvPr id="9"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30508290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4" name="Rectangle 3"/>
          <p:cNvSpPr>
            <a:spLocks noGrp="1" noChangeArrowheads="1"/>
          </p:cNvSpPr>
          <p:nvPr>
            <p:ph type="sldNum" sz="quarter" idx="11"/>
          </p:nvPr>
        </p:nvSpPr>
        <p:spPr>
          <a:ln/>
        </p:spPr>
        <p:txBody>
          <a:bodyPr/>
          <a:lstStyle>
            <a:lvl1pPr>
              <a:defRPr/>
            </a:lvl1pPr>
          </a:lstStyle>
          <a:p>
            <a:pPr>
              <a:defRPr/>
            </a:pPr>
            <a:fld id="{A9018CC3-1F78-4715-840B-CA401CE0A3B1}" type="slidenum">
              <a:rPr lang="en-US">
                <a:solidFill>
                  <a:srgbClr val="000000"/>
                </a:solidFill>
              </a:rPr>
              <a:pPr>
                <a:defRPr/>
              </a:pPr>
              <a:t>‹#›</a:t>
            </a:fld>
            <a:endParaRPr lang="en-US" dirty="0">
              <a:solidFill>
                <a:srgbClr val="000000"/>
              </a:solidFill>
            </a:endParaRPr>
          </a:p>
        </p:txBody>
      </p:sp>
      <p:sp>
        <p:nvSpPr>
          <p:cNvPr id="5"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405759991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3" name="Rectangle 3"/>
          <p:cNvSpPr>
            <a:spLocks noGrp="1" noChangeArrowheads="1"/>
          </p:cNvSpPr>
          <p:nvPr>
            <p:ph type="sldNum" sz="quarter" idx="11"/>
          </p:nvPr>
        </p:nvSpPr>
        <p:spPr>
          <a:ln/>
        </p:spPr>
        <p:txBody>
          <a:bodyPr/>
          <a:lstStyle>
            <a:lvl1pPr>
              <a:defRPr/>
            </a:lvl1pPr>
          </a:lstStyle>
          <a:p>
            <a:pPr>
              <a:defRPr/>
            </a:pPr>
            <a:fld id="{FCE39F11-1333-4C3E-A3B0-2002652D4B05}" type="slidenum">
              <a:rPr lang="en-US">
                <a:solidFill>
                  <a:srgbClr val="000000"/>
                </a:solidFill>
              </a:rPr>
              <a:pPr>
                <a:defRPr/>
              </a:pPr>
              <a:t>‹#›</a:t>
            </a:fld>
            <a:endParaRPr lang="en-US" dirty="0">
              <a:solidFill>
                <a:srgbClr val="000000"/>
              </a:solidFill>
            </a:endParaRPr>
          </a:p>
        </p:txBody>
      </p:sp>
      <p:sp>
        <p:nvSpPr>
          <p:cNvPr id="4"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1655659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39750" y="2133600"/>
            <a:ext cx="3990975" cy="35274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3125" y="2133600"/>
            <a:ext cx="3992563" cy="35274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ftr" sz="quarter" idx="10"/>
          </p:nvPr>
        </p:nvSpPr>
        <p:spPr/>
        <p:txBody>
          <a:bodyPr/>
          <a:lstStyle>
            <a:lvl1pPr>
              <a:lnSpc>
                <a:spcPct val="100000"/>
              </a:lnSpc>
              <a:defRPr/>
            </a:lvl1pPr>
          </a:lstStyle>
          <a:p>
            <a:pPr>
              <a:defRPr/>
            </a:pPr>
            <a:r>
              <a:rPr lang="en-US" smtClean="0"/>
              <a:t>AGC of America</a:t>
            </a:r>
            <a:endParaRPr lang="en-US"/>
          </a:p>
        </p:txBody>
      </p:sp>
      <p:sp>
        <p:nvSpPr>
          <p:cNvPr id="6" name="Rectangle 5"/>
          <p:cNvSpPr>
            <a:spLocks noGrp="1" noChangeArrowheads="1"/>
          </p:cNvSpPr>
          <p:nvPr>
            <p:ph type="sldNum" sz="quarter" idx="11"/>
          </p:nvPr>
        </p:nvSpPr>
        <p:spPr/>
        <p:txBody>
          <a:bodyPr/>
          <a:lstStyle>
            <a:lvl1pPr algn="l">
              <a:defRPr/>
            </a:lvl1pPr>
          </a:lstStyle>
          <a:p>
            <a:pPr>
              <a:defRPr/>
            </a:pPr>
            <a:fld id="{C8F62FB0-B9C2-4132-9F09-72A80BB40AFA}" type="slidenum">
              <a:rPr lang="en-US"/>
              <a:pPr>
                <a:defRPr/>
              </a:pPr>
              <a:t>‹#›</a:t>
            </a:fld>
            <a:endParaRPr lang="en-US"/>
          </a:p>
        </p:txBody>
      </p:sp>
    </p:spTree>
    <p:extLst>
      <p:ext uri="{BB962C8B-B14F-4D97-AF65-F5344CB8AC3E}">
        <p14:creationId xmlns:p14="http://schemas.microsoft.com/office/powerpoint/2010/main" val="276691480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190B672D-DDBB-4481-A789-FF6170E73048}" type="slidenum">
              <a:rPr lang="en-US">
                <a:solidFill>
                  <a:srgbClr val="000000"/>
                </a:solidFill>
              </a:rPr>
              <a:pPr>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130156920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22B2CE04-275A-4372-983F-FF139E9B0539}" type="slidenum">
              <a:rPr lang="en-US">
                <a:solidFill>
                  <a:srgbClr val="000000"/>
                </a:solidFill>
              </a:rPr>
              <a:pPr>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50566762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00CDA40D-B660-4F0D-BD30-411A700B45A1}" type="slidenum">
              <a:rPr lang="en-US">
                <a:solidFill>
                  <a:srgbClr val="000000"/>
                </a:solidFill>
              </a:rPr>
              <a:pPr>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388207294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541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457200"/>
            <a:ext cx="60198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980FF1B5-1E2A-4E3A-A399-7887F22D5119}" type="slidenum">
              <a:rPr lang="en-US">
                <a:solidFill>
                  <a:srgbClr val="000000"/>
                </a:solidFill>
              </a:rPr>
              <a:pPr>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264915595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457200"/>
            <a:ext cx="8229600" cy="5410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4" name="Rectangle 3"/>
          <p:cNvSpPr>
            <a:spLocks noGrp="1" noChangeArrowheads="1"/>
          </p:cNvSpPr>
          <p:nvPr>
            <p:ph type="sldNum" sz="quarter" idx="11"/>
          </p:nvPr>
        </p:nvSpPr>
        <p:spPr>
          <a:ln/>
        </p:spPr>
        <p:txBody>
          <a:bodyPr/>
          <a:lstStyle>
            <a:lvl1pPr>
              <a:defRPr/>
            </a:lvl1pPr>
          </a:lstStyle>
          <a:p>
            <a:pPr>
              <a:defRPr/>
            </a:pPr>
            <a:fld id="{2EB01A83-9004-4CAF-9DDD-4B837D030ED7}" type="slidenum">
              <a:rPr lang="en-US">
                <a:solidFill>
                  <a:srgbClr val="000000"/>
                </a:solidFill>
              </a:rPr>
              <a:pPr>
                <a:defRPr/>
              </a:pPr>
              <a:t>‹#›</a:t>
            </a:fld>
            <a:endParaRPr lang="en-US" dirty="0">
              <a:solidFill>
                <a:srgbClr val="000000"/>
              </a:solidFill>
            </a:endParaRPr>
          </a:p>
        </p:txBody>
      </p:sp>
      <p:sp>
        <p:nvSpPr>
          <p:cNvPr id="5"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41228915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B292C795-EEC1-4C7F-B556-EE71E4AC981F}" type="slidenum">
              <a:rPr lang="en-US">
                <a:solidFill>
                  <a:srgbClr val="000000"/>
                </a:solidFill>
              </a:rPr>
              <a:pPr>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312616835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0005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7" name="Rectangle 3"/>
          <p:cNvSpPr>
            <a:spLocks noGrp="1" noChangeArrowheads="1"/>
          </p:cNvSpPr>
          <p:nvPr>
            <p:ph type="sldNum" sz="quarter" idx="11"/>
          </p:nvPr>
        </p:nvSpPr>
        <p:spPr>
          <a:ln/>
        </p:spPr>
        <p:txBody>
          <a:bodyPr/>
          <a:lstStyle>
            <a:lvl1pPr>
              <a:defRPr/>
            </a:lvl1pPr>
          </a:lstStyle>
          <a:p>
            <a:pPr>
              <a:defRPr/>
            </a:pPr>
            <a:fld id="{86FAEB09-3D4C-4AF6-8731-6C611A749323}" type="slidenum">
              <a:rPr lang="en-US">
                <a:solidFill>
                  <a:srgbClr val="000000"/>
                </a:solidFill>
              </a:rPr>
              <a:pPr>
                <a:defRPr/>
              </a:pPr>
              <a:t>‹#›</a:t>
            </a:fld>
            <a:endParaRPr lang="en-US" dirty="0">
              <a:solidFill>
                <a:srgbClr val="000000"/>
              </a:solidFill>
            </a:endParaRPr>
          </a:p>
        </p:txBody>
      </p:sp>
      <p:sp>
        <p:nvSpPr>
          <p:cNvPr id="8"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1824556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981200"/>
            <a:ext cx="8229600" cy="3886200"/>
          </a:xfrm>
        </p:spPr>
        <p:txBody>
          <a:bodyPr/>
          <a:lstStyle/>
          <a:p>
            <a:pPr lvl="0"/>
            <a:endParaRPr lang="en-US" noProof="0" dirty="0" smtClean="0"/>
          </a:p>
        </p:txBody>
      </p:sp>
      <p:sp>
        <p:nvSpPr>
          <p:cNvPr id="4"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E87F4DDA-0E58-435F-88EB-3B291FBC4DD1}" type="slidenum">
              <a:rPr lang="en-US">
                <a:solidFill>
                  <a:srgbClr val="000000"/>
                </a:solidFill>
              </a:rPr>
              <a:pPr>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385690338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34257EFA-EE76-4F71-80EE-8E3DE3A5B6C4}" type="slidenum">
              <a:rPr lang="en-US">
                <a:solidFill>
                  <a:srgbClr val="000000"/>
                </a:solidFill>
              </a:rPr>
              <a:pPr>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28822979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457200"/>
            <a:ext cx="8229600" cy="13716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9812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40005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40005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8" name="Rectangle 3"/>
          <p:cNvSpPr>
            <a:spLocks noGrp="1" noChangeArrowheads="1"/>
          </p:cNvSpPr>
          <p:nvPr>
            <p:ph type="sldNum" sz="quarter" idx="11"/>
          </p:nvPr>
        </p:nvSpPr>
        <p:spPr>
          <a:ln/>
        </p:spPr>
        <p:txBody>
          <a:bodyPr/>
          <a:lstStyle>
            <a:lvl1pPr>
              <a:defRPr/>
            </a:lvl1pPr>
          </a:lstStyle>
          <a:p>
            <a:pPr>
              <a:defRPr/>
            </a:pPr>
            <a:fld id="{9C71E1B8-8E01-43F7-A5AD-BE6492098C36}" type="slidenum">
              <a:rPr lang="en-US">
                <a:solidFill>
                  <a:srgbClr val="000000"/>
                </a:solidFill>
              </a:rPr>
              <a:pPr>
                <a:defRPr/>
              </a:pPr>
              <a:t>‹#›</a:t>
            </a:fld>
            <a:endParaRPr lang="en-US" dirty="0">
              <a:solidFill>
                <a:srgbClr val="000000"/>
              </a:solidFill>
            </a:endParaRPr>
          </a:p>
        </p:txBody>
      </p:sp>
      <p:sp>
        <p:nvSpPr>
          <p:cNvPr id="9"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13094674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ftr" sz="quarter" idx="10"/>
          </p:nvPr>
        </p:nvSpPr>
        <p:spPr/>
        <p:txBody>
          <a:bodyPr/>
          <a:lstStyle>
            <a:lvl1pPr>
              <a:lnSpc>
                <a:spcPct val="100000"/>
              </a:lnSpc>
              <a:defRPr/>
            </a:lvl1pPr>
          </a:lstStyle>
          <a:p>
            <a:pPr>
              <a:defRPr/>
            </a:pPr>
            <a:r>
              <a:rPr lang="en-US" smtClean="0"/>
              <a:t>AGC of America</a:t>
            </a:r>
            <a:endParaRPr lang="en-US"/>
          </a:p>
        </p:txBody>
      </p:sp>
      <p:sp>
        <p:nvSpPr>
          <p:cNvPr id="8" name="Rectangle 5"/>
          <p:cNvSpPr>
            <a:spLocks noGrp="1" noChangeArrowheads="1"/>
          </p:cNvSpPr>
          <p:nvPr>
            <p:ph type="sldNum" sz="quarter" idx="11"/>
          </p:nvPr>
        </p:nvSpPr>
        <p:spPr/>
        <p:txBody>
          <a:bodyPr/>
          <a:lstStyle>
            <a:lvl1pPr algn="l">
              <a:defRPr/>
            </a:lvl1pPr>
          </a:lstStyle>
          <a:p>
            <a:pPr>
              <a:defRPr/>
            </a:pPr>
            <a:fld id="{AF767D30-CEC5-4704-BEDF-77B0AF25B7D0}" type="slidenum">
              <a:rPr lang="en-US"/>
              <a:pPr>
                <a:defRPr/>
              </a:pPr>
              <a:t>‹#›</a:t>
            </a:fld>
            <a:endParaRPr lang="en-US"/>
          </a:p>
        </p:txBody>
      </p:sp>
    </p:spTree>
    <p:extLst>
      <p:ext uri="{BB962C8B-B14F-4D97-AF65-F5344CB8AC3E}">
        <p14:creationId xmlns:p14="http://schemas.microsoft.com/office/powerpoint/2010/main" val="25369725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0005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7" name="Rectangle 3"/>
          <p:cNvSpPr>
            <a:spLocks noGrp="1" noChangeArrowheads="1"/>
          </p:cNvSpPr>
          <p:nvPr>
            <p:ph type="sldNum" sz="quarter" idx="11"/>
          </p:nvPr>
        </p:nvSpPr>
        <p:spPr>
          <a:ln/>
        </p:spPr>
        <p:txBody>
          <a:bodyPr/>
          <a:lstStyle>
            <a:lvl1pPr>
              <a:defRPr/>
            </a:lvl1pPr>
          </a:lstStyle>
          <a:p>
            <a:pPr>
              <a:defRPr/>
            </a:pPr>
            <a:fld id="{15D83FCA-351D-4AC3-8DF8-EE5556DB0D91}" type="slidenum">
              <a:rPr lang="en-US">
                <a:solidFill>
                  <a:srgbClr val="000000"/>
                </a:solidFill>
              </a:rPr>
              <a:pPr>
                <a:defRPr/>
              </a:pPr>
              <a:t>‹#›</a:t>
            </a:fld>
            <a:endParaRPr lang="en-US" dirty="0">
              <a:solidFill>
                <a:srgbClr val="000000"/>
              </a:solidFill>
            </a:endParaRPr>
          </a:p>
        </p:txBody>
      </p:sp>
      <p:sp>
        <p:nvSpPr>
          <p:cNvPr id="8" name="Rectangle 16"/>
          <p:cNvSpPr>
            <a:spLocks noGrp="1" noChangeArrowheads="1"/>
          </p:cNvSpPr>
          <p:nvPr>
            <p:ph type="dt" sz="half" idx="12"/>
          </p:nvPr>
        </p:nvSpPr>
        <p:spPr>
          <a:ln/>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201366832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1182688" y="2017713"/>
            <a:ext cx="3810000" cy="4114800"/>
          </a:xfrm>
        </p:spPr>
        <p:txBody>
          <a:bodyPr/>
          <a:lstStyle/>
          <a:p>
            <a:pPr lvl="0"/>
            <a:endParaRPr lang="en-US" noProof="0" dirty="0" smtClean="0"/>
          </a:p>
        </p:txBody>
      </p:sp>
      <p:sp>
        <p:nvSpPr>
          <p:cNvPr id="4" name="Text Placeholder 3"/>
          <p:cNvSpPr>
            <a:spLocks noGrp="1"/>
          </p:cNvSpPr>
          <p:nvPr>
            <p:ph type="body" sz="half" idx="2"/>
          </p:nvPr>
        </p:nvSpPr>
        <p:spPr>
          <a:xfrm>
            <a:off x="5145088" y="2017713"/>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1"/>
          <p:cNvSpPr>
            <a:spLocks noGrp="1" noChangeArrowheads="1"/>
          </p:cNvSpPr>
          <p:nvPr>
            <p:ph type="dt" sz="half" idx="10"/>
          </p:nvPr>
        </p:nvSpPr>
        <p:spPr/>
        <p:txBody>
          <a:bodyPr/>
          <a:lstStyle>
            <a:lvl1pPr>
              <a:defRPr/>
            </a:lvl1pPr>
          </a:lstStyle>
          <a:p>
            <a:pPr>
              <a:defRPr/>
            </a:pPr>
            <a:endParaRPr lang="en-US" dirty="0">
              <a:solidFill>
                <a:srgbClr val="000000"/>
              </a:solidFill>
            </a:endParaRPr>
          </a:p>
        </p:txBody>
      </p:sp>
      <p:sp>
        <p:nvSpPr>
          <p:cNvPr id="6" name="Rectangle 12"/>
          <p:cNvSpPr>
            <a:spLocks noGrp="1" noChangeArrowheads="1"/>
          </p:cNvSpPr>
          <p:nvPr>
            <p:ph type="ftr" sz="quarter" idx="11"/>
          </p:nvPr>
        </p:nvSpPr>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7" name="Rectangle 13"/>
          <p:cNvSpPr>
            <a:spLocks noGrp="1" noChangeArrowheads="1"/>
          </p:cNvSpPr>
          <p:nvPr>
            <p:ph type="sldNum" sz="quarter" idx="12"/>
          </p:nvPr>
        </p:nvSpPr>
        <p:spPr/>
        <p:txBody>
          <a:bodyPr/>
          <a:lstStyle>
            <a:lvl1pPr>
              <a:defRPr/>
            </a:lvl1pPr>
          </a:lstStyle>
          <a:p>
            <a:pPr>
              <a:defRPr/>
            </a:pPr>
            <a:fld id="{B82EBCB6-C6A7-4F68-B3AC-DD202CDD2AAC}"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24934558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182688" y="2017713"/>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5145088" y="2017713"/>
            <a:ext cx="3810000" cy="4114800"/>
          </a:xfrm>
        </p:spPr>
        <p:txBody>
          <a:bodyPr/>
          <a:lstStyle/>
          <a:p>
            <a:pPr lvl="0"/>
            <a:endParaRPr lang="en-US" noProof="0" smtClean="0"/>
          </a:p>
        </p:txBody>
      </p:sp>
      <p:sp>
        <p:nvSpPr>
          <p:cNvPr id="5" name="Rectangle 11"/>
          <p:cNvSpPr>
            <a:spLocks noGrp="1" noChangeArrowheads="1"/>
          </p:cNvSpPr>
          <p:nvPr>
            <p:ph type="dt" sz="half" idx="10"/>
          </p:nvPr>
        </p:nvSpPr>
        <p:spPr/>
        <p:txBody>
          <a:bodyPr/>
          <a:lstStyle>
            <a:lvl1pPr>
              <a:defRPr/>
            </a:lvl1pPr>
          </a:lstStyle>
          <a:p>
            <a:pPr>
              <a:defRPr/>
            </a:pPr>
            <a:endParaRPr lang="en-US">
              <a:solidFill>
                <a:srgbClr val="000000"/>
              </a:solidFill>
            </a:endParaRPr>
          </a:p>
        </p:txBody>
      </p:sp>
      <p:sp>
        <p:nvSpPr>
          <p:cNvPr id="6" name="Rectangle 12"/>
          <p:cNvSpPr>
            <a:spLocks noGrp="1" noChangeArrowheads="1"/>
          </p:cNvSpPr>
          <p:nvPr>
            <p:ph type="ftr" sz="quarter" idx="11"/>
          </p:nvPr>
        </p:nvSpPr>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7" name="Rectangle 13"/>
          <p:cNvSpPr>
            <a:spLocks noGrp="1" noChangeArrowheads="1"/>
          </p:cNvSpPr>
          <p:nvPr>
            <p:ph type="sldNum" sz="quarter" idx="12"/>
          </p:nvPr>
        </p:nvSpPr>
        <p:spPr/>
        <p:txBody>
          <a:bodyPr/>
          <a:lstStyle>
            <a:lvl1pPr>
              <a:defRPr/>
            </a:lvl1pPr>
          </a:lstStyle>
          <a:p>
            <a:pPr>
              <a:defRPr/>
            </a:pPr>
            <a:fld id="{541383CC-5264-4A08-9670-611C71E909A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5747350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ftr" sz="quarter" idx="10"/>
          </p:nvPr>
        </p:nvSpPr>
        <p:spPr/>
        <p:txBody>
          <a:bodyPr/>
          <a:lstStyle>
            <a:lvl1pPr>
              <a:lnSpc>
                <a:spcPct val="100000"/>
              </a:lnSpc>
              <a:defRPr/>
            </a:lvl1pPr>
          </a:lstStyle>
          <a:p>
            <a:pPr>
              <a:defRPr/>
            </a:pPr>
            <a:r>
              <a:rPr lang="en-US" smtClean="0"/>
              <a:t>AGC of America</a:t>
            </a:r>
            <a:endParaRPr lang="en-US"/>
          </a:p>
        </p:txBody>
      </p:sp>
      <p:sp>
        <p:nvSpPr>
          <p:cNvPr id="4" name="Rectangle 5"/>
          <p:cNvSpPr>
            <a:spLocks noGrp="1" noChangeArrowheads="1"/>
          </p:cNvSpPr>
          <p:nvPr>
            <p:ph type="sldNum" sz="quarter" idx="11"/>
          </p:nvPr>
        </p:nvSpPr>
        <p:spPr/>
        <p:txBody>
          <a:bodyPr/>
          <a:lstStyle>
            <a:lvl1pPr algn="l">
              <a:defRPr/>
            </a:lvl1pPr>
          </a:lstStyle>
          <a:p>
            <a:pPr>
              <a:defRPr/>
            </a:pPr>
            <a:fld id="{14A5C79C-AAED-4755-89C5-795731AFB8EC}" type="slidenum">
              <a:rPr lang="en-US"/>
              <a:pPr>
                <a:defRPr/>
              </a:pPr>
              <a:t>‹#›</a:t>
            </a:fld>
            <a:endParaRPr lang="en-US"/>
          </a:p>
        </p:txBody>
      </p:sp>
    </p:spTree>
    <p:extLst>
      <p:ext uri="{BB962C8B-B14F-4D97-AF65-F5344CB8AC3E}">
        <p14:creationId xmlns:p14="http://schemas.microsoft.com/office/powerpoint/2010/main" val="34090767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ftr" sz="quarter" idx="10"/>
          </p:nvPr>
        </p:nvSpPr>
        <p:spPr/>
        <p:txBody>
          <a:bodyPr/>
          <a:lstStyle>
            <a:lvl1pPr>
              <a:lnSpc>
                <a:spcPct val="100000"/>
              </a:lnSpc>
              <a:defRPr/>
            </a:lvl1pPr>
          </a:lstStyle>
          <a:p>
            <a:pPr>
              <a:defRPr/>
            </a:pPr>
            <a:r>
              <a:rPr lang="en-US" smtClean="0"/>
              <a:t>AGC of America</a:t>
            </a:r>
            <a:endParaRPr lang="en-US"/>
          </a:p>
        </p:txBody>
      </p:sp>
      <p:sp>
        <p:nvSpPr>
          <p:cNvPr id="3" name="Rectangle 5"/>
          <p:cNvSpPr>
            <a:spLocks noGrp="1" noChangeArrowheads="1"/>
          </p:cNvSpPr>
          <p:nvPr>
            <p:ph type="sldNum" sz="quarter" idx="11"/>
          </p:nvPr>
        </p:nvSpPr>
        <p:spPr/>
        <p:txBody>
          <a:bodyPr/>
          <a:lstStyle>
            <a:lvl1pPr algn="l">
              <a:defRPr/>
            </a:lvl1pPr>
          </a:lstStyle>
          <a:p>
            <a:pPr>
              <a:defRPr/>
            </a:pPr>
            <a:fld id="{BA69A182-6783-4D27-8307-FE8311D392CB}" type="slidenum">
              <a:rPr lang="en-US"/>
              <a:pPr>
                <a:defRPr/>
              </a:pPr>
              <a:t>‹#›</a:t>
            </a:fld>
            <a:endParaRPr lang="en-US"/>
          </a:p>
        </p:txBody>
      </p:sp>
    </p:spTree>
    <p:extLst>
      <p:ext uri="{BB962C8B-B14F-4D97-AF65-F5344CB8AC3E}">
        <p14:creationId xmlns:p14="http://schemas.microsoft.com/office/powerpoint/2010/main" val="462920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p:txBody>
          <a:bodyPr/>
          <a:lstStyle>
            <a:lvl1pPr>
              <a:lnSpc>
                <a:spcPct val="100000"/>
              </a:lnSpc>
              <a:defRPr/>
            </a:lvl1pPr>
          </a:lstStyle>
          <a:p>
            <a:pPr>
              <a:defRPr/>
            </a:pPr>
            <a:r>
              <a:rPr lang="en-US" smtClean="0"/>
              <a:t>AGC of America</a:t>
            </a:r>
            <a:endParaRPr lang="en-US"/>
          </a:p>
        </p:txBody>
      </p:sp>
      <p:sp>
        <p:nvSpPr>
          <p:cNvPr id="6" name="Rectangle 5"/>
          <p:cNvSpPr>
            <a:spLocks noGrp="1" noChangeArrowheads="1"/>
          </p:cNvSpPr>
          <p:nvPr>
            <p:ph type="sldNum" sz="quarter" idx="11"/>
          </p:nvPr>
        </p:nvSpPr>
        <p:spPr/>
        <p:txBody>
          <a:bodyPr/>
          <a:lstStyle>
            <a:lvl1pPr algn="l">
              <a:defRPr/>
            </a:lvl1pPr>
          </a:lstStyle>
          <a:p>
            <a:pPr>
              <a:defRPr/>
            </a:pPr>
            <a:fld id="{E051AE77-D0C9-4CC6-9431-ADE24EA94762}" type="slidenum">
              <a:rPr lang="en-US"/>
              <a:pPr>
                <a:defRPr/>
              </a:pPr>
              <a:t>‹#›</a:t>
            </a:fld>
            <a:endParaRPr lang="en-US"/>
          </a:p>
        </p:txBody>
      </p:sp>
    </p:spTree>
    <p:extLst>
      <p:ext uri="{BB962C8B-B14F-4D97-AF65-F5344CB8AC3E}">
        <p14:creationId xmlns:p14="http://schemas.microsoft.com/office/powerpoint/2010/main" val="41106731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p:txBody>
          <a:bodyPr/>
          <a:lstStyle>
            <a:lvl1pPr>
              <a:lnSpc>
                <a:spcPct val="100000"/>
              </a:lnSpc>
              <a:defRPr/>
            </a:lvl1pPr>
          </a:lstStyle>
          <a:p>
            <a:pPr>
              <a:defRPr/>
            </a:pPr>
            <a:r>
              <a:rPr lang="en-US" smtClean="0"/>
              <a:t>AGC of America</a:t>
            </a:r>
            <a:endParaRPr lang="en-US"/>
          </a:p>
        </p:txBody>
      </p:sp>
      <p:sp>
        <p:nvSpPr>
          <p:cNvPr id="6" name="Rectangle 5"/>
          <p:cNvSpPr>
            <a:spLocks noGrp="1" noChangeArrowheads="1"/>
          </p:cNvSpPr>
          <p:nvPr>
            <p:ph type="sldNum" sz="quarter" idx="11"/>
          </p:nvPr>
        </p:nvSpPr>
        <p:spPr/>
        <p:txBody>
          <a:bodyPr/>
          <a:lstStyle>
            <a:lvl1pPr algn="l">
              <a:defRPr/>
            </a:lvl1pPr>
          </a:lstStyle>
          <a:p>
            <a:pPr>
              <a:defRPr/>
            </a:pPr>
            <a:fld id="{23B84A10-9AE8-46B4-92C1-7F6ECFCC4EA0}" type="slidenum">
              <a:rPr lang="en-US"/>
              <a:pPr>
                <a:defRPr/>
              </a:pPr>
              <a:t>‹#›</a:t>
            </a:fld>
            <a:endParaRPr lang="en-US"/>
          </a:p>
        </p:txBody>
      </p:sp>
    </p:spTree>
    <p:extLst>
      <p:ext uri="{BB962C8B-B14F-4D97-AF65-F5344CB8AC3E}">
        <p14:creationId xmlns:p14="http://schemas.microsoft.com/office/powerpoint/2010/main" val="12414095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3" Type="http://schemas.openxmlformats.org/officeDocument/2006/relationships/slideLayout" Target="../slideLayouts/slideLayout15.xml"/><Relationship Id="rId21" Type="http://schemas.openxmlformats.org/officeDocument/2006/relationships/theme" Target="../theme/theme2.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slideLayout" Target="../slideLayouts/slideLayout3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19" Type="http://schemas.openxmlformats.org/officeDocument/2006/relationships/slideLayout" Target="../slideLayouts/slideLayout31.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18" Type="http://schemas.openxmlformats.org/officeDocument/2006/relationships/slideLayout" Target="../slideLayouts/slideLayout50.xml"/><Relationship Id="rId3" Type="http://schemas.openxmlformats.org/officeDocument/2006/relationships/slideLayout" Target="../slideLayouts/slideLayout35.xml"/><Relationship Id="rId21" Type="http://schemas.openxmlformats.org/officeDocument/2006/relationships/theme" Target="../theme/theme3.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slideLayout" Target="../slideLayouts/slideLayout49.xml"/><Relationship Id="rId2" Type="http://schemas.openxmlformats.org/officeDocument/2006/relationships/slideLayout" Target="../slideLayouts/slideLayout34.xml"/><Relationship Id="rId16" Type="http://schemas.openxmlformats.org/officeDocument/2006/relationships/slideLayout" Target="../slideLayouts/slideLayout48.xml"/><Relationship Id="rId20" Type="http://schemas.openxmlformats.org/officeDocument/2006/relationships/slideLayout" Target="../slideLayouts/slideLayout52.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10" Type="http://schemas.openxmlformats.org/officeDocument/2006/relationships/slideLayout" Target="../slideLayouts/slideLayout42.xml"/><Relationship Id="rId19" Type="http://schemas.openxmlformats.org/officeDocument/2006/relationships/slideLayout" Target="../slideLayouts/slideLayout51.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1188866" name="Rectangle 2"/>
          <p:cNvSpPr>
            <a:spLocks noGrp="1" noChangeArrowheads="1"/>
          </p:cNvSpPr>
          <p:nvPr>
            <p:ph type="ftr" sz="quarter" idx="3"/>
          </p:nvPr>
        </p:nvSpPr>
        <p:spPr bwMode="auto">
          <a:xfrm>
            <a:off x="558800" y="6648450"/>
            <a:ext cx="2540000" cy="230188"/>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lgn="l">
              <a:lnSpc>
                <a:spcPct val="155000"/>
              </a:lnSpc>
              <a:buClr>
                <a:srgbClr val="8899BB"/>
              </a:buClr>
              <a:defRPr sz="800">
                <a:solidFill>
                  <a:srgbClr val="FFFFFF"/>
                </a:solidFill>
                <a:latin typeface="Arial" charset="0"/>
              </a:defRPr>
            </a:lvl1pPr>
          </a:lstStyle>
          <a:p>
            <a:pPr eaLnBrk="0" fontAlgn="base" hangingPunct="0">
              <a:spcBef>
                <a:spcPct val="0"/>
              </a:spcBef>
              <a:spcAft>
                <a:spcPct val="0"/>
              </a:spcAft>
              <a:defRPr/>
            </a:pPr>
            <a:r>
              <a:rPr lang="en-US" smtClean="0"/>
              <a:t>AGC of America</a:t>
            </a:r>
            <a:endParaRPr lang="en-US"/>
          </a:p>
        </p:txBody>
      </p:sp>
      <p:sp>
        <p:nvSpPr>
          <p:cNvPr id="2051" name="Rectangle 3"/>
          <p:cNvSpPr>
            <a:spLocks noGrp="1" noChangeArrowheads="1"/>
          </p:cNvSpPr>
          <p:nvPr>
            <p:ph type="title"/>
          </p:nvPr>
        </p:nvSpPr>
        <p:spPr bwMode="auto">
          <a:xfrm>
            <a:off x="2051050" y="506413"/>
            <a:ext cx="6624638"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de-DE" altLang="en-US" smtClean="0"/>
              <a:t>Click to edit Master title style</a:t>
            </a:r>
            <a:endParaRPr lang="en-US" altLang="en-US" smtClean="0"/>
          </a:p>
        </p:txBody>
      </p:sp>
      <p:sp>
        <p:nvSpPr>
          <p:cNvPr id="2052" name="Rectangle 4"/>
          <p:cNvSpPr>
            <a:spLocks noGrp="1" noChangeArrowheads="1"/>
          </p:cNvSpPr>
          <p:nvPr>
            <p:ph type="body" idx="1"/>
          </p:nvPr>
        </p:nvSpPr>
        <p:spPr bwMode="auto">
          <a:xfrm>
            <a:off x="539750" y="2133600"/>
            <a:ext cx="8135938" cy="352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de-DE" altLang="en-US" smtClean="0"/>
              <a:t>Click to edit Master text styles</a:t>
            </a:r>
          </a:p>
          <a:p>
            <a:pPr lvl="1"/>
            <a:r>
              <a:rPr lang="de-DE" altLang="en-US" smtClean="0"/>
              <a:t>Second Level</a:t>
            </a:r>
          </a:p>
          <a:p>
            <a:pPr lvl="2"/>
            <a:r>
              <a:rPr lang="de-DE" altLang="en-US" smtClean="0"/>
              <a:t>Third Level</a:t>
            </a:r>
          </a:p>
          <a:p>
            <a:pPr lvl="3"/>
            <a:r>
              <a:rPr lang="de-DE" altLang="en-US" smtClean="0"/>
              <a:t>Fourth Level</a:t>
            </a:r>
          </a:p>
          <a:p>
            <a:pPr lvl="4"/>
            <a:r>
              <a:rPr lang="de-DE" altLang="en-US" smtClean="0"/>
              <a:t>Fifth Level</a:t>
            </a:r>
          </a:p>
        </p:txBody>
      </p:sp>
      <p:sp>
        <p:nvSpPr>
          <p:cNvPr id="1188869" name="Rectangle 5"/>
          <p:cNvSpPr>
            <a:spLocks noGrp="1" noChangeArrowheads="1"/>
          </p:cNvSpPr>
          <p:nvPr>
            <p:ph type="sldNum" sz="quarter" idx="4"/>
          </p:nvPr>
        </p:nvSpPr>
        <p:spPr bwMode="auto">
          <a:xfrm>
            <a:off x="8701088" y="6524625"/>
            <a:ext cx="395287" cy="228600"/>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lgn="ctr" eaLnBrk="1" hangingPunct="1">
              <a:lnSpc>
                <a:spcPct val="100000"/>
              </a:lnSpc>
              <a:buClrTx/>
              <a:defRPr sz="800">
                <a:solidFill>
                  <a:srgbClr val="FFFFFF"/>
                </a:solidFill>
                <a:latin typeface="Arial" charset="0"/>
              </a:defRPr>
            </a:lvl1pPr>
          </a:lstStyle>
          <a:p>
            <a:pPr fontAlgn="base">
              <a:spcBef>
                <a:spcPct val="0"/>
              </a:spcBef>
              <a:spcAft>
                <a:spcPct val="0"/>
              </a:spcAft>
              <a:defRPr/>
            </a:pPr>
            <a:fld id="{DC8A223A-F136-4888-B98C-8B93AD469061}" type="slidenum">
              <a:rPr lang="en-US"/>
              <a:pPr fontAlgn="base">
                <a:spcBef>
                  <a:spcPct val="0"/>
                </a:spcBef>
                <a:spcAft>
                  <a:spcPct val="0"/>
                </a:spcAft>
                <a:defRPr/>
              </a:pPr>
              <a:t>‹#›</a:t>
            </a:fld>
            <a:endParaRPr lang="en-US"/>
          </a:p>
        </p:txBody>
      </p:sp>
      <p:sp>
        <p:nvSpPr>
          <p:cNvPr id="2054" name="Rectangle 6"/>
          <p:cNvSpPr>
            <a:spLocks noChangeArrowheads="1"/>
          </p:cNvSpPr>
          <p:nvPr/>
        </p:nvSpPr>
        <p:spPr bwMode="auto">
          <a:xfrm>
            <a:off x="762000" y="2438400"/>
            <a:ext cx="7608888" cy="383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algn="ctr" eaLnBrk="0" fontAlgn="base" hangingPunct="0">
              <a:lnSpc>
                <a:spcPct val="155000"/>
              </a:lnSpc>
              <a:spcBef>
                <a:spcPct val="0"/>
              </a:spcBef>
              <a:spcAft>
                <a:spcPct val="0"/>
              </a:spcAft>
              <a:buClr>
                <a:schemeClr val="accent2"/>
              </a:buClr>
              <a:defRPr sz="2400">
                <a:solidFill>
                  <a:schemeClr val="tx1"/>
                </a:solidFill>
                <a:latin typeface="Arial" charset="0"/>
              </a:defRPr>
            </a:lvl6pPr>
            <a:lvl7pPr marL="2971800" indent="-228600" algn="ctr" eaLnBrk="0" fontAlgn="base" hangingPunct="0">
              <a:lnSpc>
                <a:spcPct val="155000"/>
              </a:lnSpc>
              <a:spcBef>
                <a:spcPct val="0"/>
              </a:spcBef>
              <a:spcAft>
                <a:spcPct val="0"/>
              </a:spcAft>
              <a:buClr>
                <a:schemeClr val="accent2"/>
              </a:buClr>
              <a:defRPr sz="2400">
                <a:solidFill>
                  <a:schemeClr val="tx1"/>
                </a:solidFill>
                <a:latin typeface="Arial" charset="0"/>
              </a:defRPr>
            </a:lvl7pPr>
            <a:lvl8pPr marL="3429000" indent="-228600" algn="ctr" eaLnBrk="0" fontAlgn="base" hangingPunct="0">
              <a:lnSpc>
                <a:spcPct val="155000"/>
              </a:lnSpc>
              <a:spcBef>
                <a:spcPct val="0"/>
              </a:spcBef>
              <a:spcAft>
                <a:spcPct val="0"/>
              </a:spcAft>
              <a:buClr>
                <a:schemeClr val="accent2"/>
              </a:buClr>
              <a:defRPr sz="2400">
                <a:solidFill>
                  <a:schemeClr val="tx1"/>
                </a:solidFill>
                <a:latin typeface="Arial" charset="0"/>
              </a:defRPr>
            </a:lvl8pPr>
            <a:lvl9pPr marL="3886200" indent="-228600" algn="ctr" eaLnBrk="0" fontAlgn="base" hangingPunct="0">
              <a:lnSpc>
                <a:spcPct val="155000"/>
              </a:lnSpc>
              <a:spcBef>
                <a:spcPct val="0"/>
              </a:spcBef>
              <a:spcAft>
                <a:spcPct val="0"/>
              </a:spcAft>
              <a:buClr>
                <a:schemeClr val="accent2"/>
              </a:buClr>
              <a:defRPr sz="2400">
                <a:solidFill>
                  <a:schemeClr val="tx1"/>
                </a:solidFill>
                <a:latin typeface="Arial" charset="0"/>
              </a:defRPr>
            </a:lvl9pPr>
          </a:lstStyle>
          <a:p>
            <a:pPr algn="ctr" eaLnBrk="0" fontAlgn="base" hangingPunct="0">
              <a:lnSpc>
                <a:spcPct val="155000"/>
              </a:lnSpc>
              <a:spcBef>
                <a:spcPct val="0"/>
              </a:spcBef>
              <a:spcAft>
                <a:spcPct val="0"/>
              </a:spcAft>
              <a:buClr>
                <a:srgbClr val="8899BB"/>
              </a:buClr>
              <a:defRPr/>
            </a:pPr>
            <a:endParaRPr lang="en-US" altLang="en-US" smtClean="0">
              <a:solidFill>
                <a:srgbClr val="000066"/>
              </a:solidFill>
            </a:endParaRPr>
          </a:p>
        </p:txBody>
      </p:sp>
      <p:sp>
        <p:nvSpPr>
          <p:cNvPr id="2055" name="Line 7"/>
          <p:cNvSpPr>
            <a:spLocks noChangeShapeType="1"/>
          </p:cNvSpPr>
          <p:nvPr/>
        </p:nvSpPr>
        <p:spPr bwMode="auto">
          <a:xfrm flipV="1">
            <a:off x="0" y="2971800"/>
            <a:ext cx="91440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19050">
                <a:solidFill>
                  <a:srgbClr val="000000"/>
                </a:solidFill>
                <a:round/>
                <a:headEnd type="none" w="sm" len="sm"/>
                <a:tailEnd type="none" w="sm" len="sm"/>
              </a14:hiddenLine>
            </a:ext>
          </a:extLst>
        </p:spPr>
        <p:txBody>
          <a:bodyPr wrap="none" anchor="ctr"/>
          <a:lstStyle/>
          <a:p>
            <a:pPr eaLnBrk="0" fontAlgn="base" hangingPunct="0">
              <a:spcBef>
                <a:spcPct val="0"/>
              </a:spcBef>
              <a:spcAft>
                <a:spcPct val="0"/>
              </a:spcAft>
            </a:pPr>
            <a:endParaRPr lang="en-US">
              <a:solidFill>
                <a:srgbClr val="000066"/>
              </a:solidFill>
            </a:endParaRPr>
          </a:p>
        </p:txBody>
      </p:sp>
      <p:sp>
        <p:nvSpPr>
          <p:cNvPr id="2056" name="Rectangle 8"/>
          <p:cNvSpPr>
            <a:spLocks noChangeArrowheads="1"/>
          </p:cNvSpPr>
          <p:nvPr/>
        </p:nvSpPr>
        <p:spPr bwMode="auto">
          <a:xfrm>
            <a:off x="3906838" y="3284538"/>
            <a:ext cx="84455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algn="ctr" eaLnBrk="0" fontAlgn="base" hangingPunct="0">
              <a:lnSpc>
                <a:spcPct val="155000"/>
              </a:lnSpc>
              <a:spcBef>
                <a:spcPct val="0"/>
              </a:spcBef>
              <a:spcAft>
                <a:spcPct val="0"/>
              </a:spcAft>
              <a:buClr>
                <a:schemeClr val="accent2"/>
              </a:buClr>
              <a:defRPr sz="2400">
                <a:solidFill>
                  <a:schemeClr val="tx1"/>
                </a:solidFill>
                <a:latin typeface="Arial" charset="0"/>
              </a:defRPr>
            </a:lvl6pPr>
            <a:lvl7pPr marL="2971800" indent="-228600" algn="ctr" eaLnBrk="0" fontAlgn="base" hangingPunct="0">
              <a:lnSpc>
                <a:spcPct val="155000"/>
              </a:lnSpc>
              <a:spcBef>
                <a:spcPct val="0"/>
              </a:spcBef>
              <a:spcAft>
                <a:spcPct val="0"/>
              </a:spcAft>
              <a:buClr>
                <a:schemeClr val="accent2"/>
              </a:buClr>
              <a:defRPr sz="2400">
                <a:solidFill>
                  <a:schemeClr val="tx1"/>
                </a:solidFill>
                <a:latin typeface="Arial" charset="0"/>
              </a:defRPr>
            </a:lvl7pPr>
            <a:lvl8pPr marL="3429000" indent="-228600" algn="ctr" eaLnBrk="0" fontAlgn="base" hangingPunct="0">
              <a:lnSpc>
                <a:spcPct val="155000"/>
              </a:lnSpc>
              <a:spcBef>
                <a:spcPct val="0"/>
              </a:spcBef>
              <a:spcAft>
                <a:spcPct val="0"/>
              </a:spcAft>
              <a:buClr>
                <a:schemeClr val="accent2"/>
              </a:buClr>
              <a:defRPr sz="2400">
                <a:solidFill>
                  <a:schemeClr val="tx1"/>
                </a:solidFill>
                <a:latin typeface="Arial" charset="0"/>
              </a:defRPr>
            </a:lvl8pPr>
            <a:lvl9pPr marL="3886200" indent="-228600" algn="ctr" eaLnBrk="0" fontAlgn="base" hangingPunct="0">
              <a:lnSpc>
                <a:spcPct val="155000"/>
              </a:lnSpc>
              <a:spcBef>
                <a:spcPct val="0"/>
              </a:spcBef>
              <a:spcAft>
                <a:spcPct val="0"/>
              </a:spcAft>
              <a:buClr>
                <a:schemeClr val="accent2"/>
              </a:buClr>
              <a:defRPr sz="2400">
                <a:solidFill>
                  <a:schemeClr val="tx1"/>
                </a:solidFill>
                <a:latin typeface="Arial" charset="0"/>
              </a:defRPr>
            </a:lvl9pPr>
          </a:lstStyle>
          <a:p>
            <a:pPr algn="ctr" eaLnBrk="0" fontAlgn="base" hangingPunct="0">
              <a:lnSpc>
                <a:spcPct val="155000"/>
              </a:lnSpc>
              <a:spcBef>
                <a:spcPct val="0"/>
              </a:spcBef>
              <a:spcAft>
                <a:spcPct val="0"/>
              </a:spcAft>
              <a:buClr>
                <a:srgbClr val="8899BB"/>
              </a:buClr>
              <a:defRPr/>
            </a:pPr>
            <a:endParaRPr lang="en-US" altLang="en-US" smtClean="0">
              <a:solidFill>
                <a:srgbClr val="000066"/>
              </a:solidFill>
            </a:endParaRPr>
          </a:p>
        </p:txBody>
      </p:sp>
    </p:spTree>
    <p:extLst>
      <p:ext uri="{BB962C8B-B14F-4D97-AF65-F5344CB8AC3E}">
        <p14:creationId xmlns:p14="http://schemas.microsoft.com/office/powerpoint/2010/main" val="30117935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iming>
    <p:tnLst>
      <p:par>
        <p:cTn id="1" dur="indefinite" restart="never" nodeType="tmRoot"/>
      </p:par>
    </p:tnLst>
  </p:timing>
  <p:hf sldNum="0" hdr="0" dt="0"/>
  <p:txStyles>
    <p:titleStyle>
      <a:lvl1pPr algn="l" rtl="0" eaLnBrk="0" fontAlgn="base" hangingPunct="0">
        <a:lnSpc>
          <a:spcPct val="90000"/>
        </a:lnSpc>
        <a:spcBef>
          <a:spcPct val="0"/>
        </a:spcBef>
        <a:spcAft>
          <a:spcPct val="0"/>
        </a:spcAft>
        <a:defRPr sz="2400">
          <a:solidFill>
            <a:schemeClr val="bg1"/>
          </a:solidFill>
          <a:latin typeface="+mj-lt"/>
          <a:ea typeface="+mj-ea"/>
          <a:cs typeface="+mj-cs"/>
        </a:defRPr>
      </a:lvl1pPr>
      <a:lvl2pPr algn="l" rtl="0" eaLnBrk="0" fontAlgn="base" hangingPunct="0">
        <a:lnSpc>
          <a:spcPct val="90000"/>
        </a:lnSpc>
        <a:spcBef>
          <a:spcPct val="0"/>
        </a:spcBef>
        <a:spcAft>
          <a:spcPct val="0"/>
        </a:spcAft>
        <a:defRPr sz="2400">
          <a:solidFill>
            <a:schemeClr val="bg1"/>
          </a:solidFill>
          <a:latin typeface="Arial" charset="0"/>
        </a:defRPr>
      </a:lvl2pPr>
      <a:lvl3pPr algn="l" rtl="0" eaLnBrk="0" fontAlgn="base" hangingPunct="0">
        <a:lnSpc>
          <a:spcPct val="90000"/>
        </a:lnSpc>
        <a:spcBef>
          <a:spcPct val="0"/>
        </a:spcBef>
        <a:spcAft>
          <a:spcPct val="0"/>
        </a:spcAft>
        <a:defRPr sz="2400">
          <a:solidFill>
            <a:schemeClr val="bg1"/>
          </a:solidFill>
          <a:latin typeface="Arial" charset="0"/>
        </a:defRPr>
      </a:lvl3pPr>
      <a:lvl4pPr algn="l" rtl="0" eaLnBrk="0" fontAlgn="base" hangingPunct="0">
        <a:lnSpc>
          <a:spcPct val="90000"/>
        </a:lnSpc>
        <a:spcBef>
          <a:spcPct val="0"/>
        </a:spcBef>
        <a:spcAft>
          <a:spcPct val="0"/>
        </a:spcAft>
        <a:defRPr sz="2400">
          <a:solidFill>
            <a:schemeClr val="bg1"/>
          </a:solidFill>
          <a:latin typeface="Arial" charset="0"/>
        </a:defRPr>
      </a:lvl4pPr>
      <a:lvl5pPr algn="l" rtl="0" eaLnBrk="0" fontAlgn="base" hangingPunct="0">
        <a:lnSpc>
          <a:spcPct val="90000"/>
        </a:lnSpc>
        <a:spcBef>
          <a:spcPct val="0"/>
        </a:spcBef>
        <a:spcAft>
          <a:spcPct val="0"/>
        </a:spcAft>
        <a:defRPr sz="2400">
          <a:solidFill>
            <a:schemeClr val="bg1"/>
          </a:solidFill>
          <a:latin typeface="Arial" charset="0"/>
        </a:defRPr>
      </a:lvl5pPr>
      <a:lvl6pPr marL="457200" algn="l" rtl="0" fontAlgn="base">
        <a:lnSpc>
          <a:spcPct val="90000"/>
        </a:lnSpc>
        <a:spcBef>
          <a:spcPct val="0"/>
        </a:spcBef>
        <a:spcAft>
          <a:spcPct val="0"/>
        </a:spcAft>
        <a:defRPr sz="2400">
          <a:solidFill>
            <a:schemeClr val="bg1"/>
          </a:solidFill>
          <a:latin typeface="Arial" charset="0"/>
        </a:defRPr>
      </a:lvl6pPr>
      <a:lvl7pPr marL="914400" algn="l" rtl="0" fontAlgn="base">
        <a:lnSpc>
          <a:spcPct val="90000"/>
        </a:lnSpc>
        <a:spcBef>
          <a:spcPct val="0"/>
        </a:spcBef>
        <a:spcAft>
          <a:spcPct val="0"/>
        </a:spcAft>
        <a:defRPr sz="2400">
          <a:solidFill>
            <a:schemeClr val="bg1"/>
          </a:solidFill>
          <a:latin typeface="Arial" charset="0"/>
        </a:defRPr>
      </a:lvl7pPr>
      <a:lvl8pPr marL="1371600" algn="l" rtl="0" fontAlgn="base">
        <a:lnSpc>
          <a:spcPct val="90000"/>
        </a:lnSpc>
        <a:spcBef>
          <a:spcPct val="0"/>
        </a:spcBef>
        <a:spcAft>
          <a:spcPct val="0"/>
        </a:spcAft>
        <a:defRPr sz="2400">
          <a:solidFill>
            <a:schemeClr val="bg1"/>
          </a:solidFill>
          <a:latin typeface="Arial" charset="0"/>
        </a:defRPr>
      </a:lvl8pPr>
      <a:lvl9pPr marL="1828800" algn="l" rtl="0" fontAlgn="base">
        <a:lnSpc>
          <a:spcPct val="90000"/>
        </a:lnSpc>
        <a:spcBef>
          <a:spcPct val="0"/>
        </a:spcBef>
        <a:spcAft>
          <a:spcPct val="0"/>
        </a:spcAft>
        <a:defRPr sz="2400">
          <a:solidFill>
            <a:schemeClr val="bg1"/>
          </a:solidFill>
          <a:latin typeface="Arial" charset="0"/>
        </a:defRPr>
      </a:lvl9pPr>
    </p:titleStyle>
    <p:bodyStyle>
      <a:lvl1pPr marL="379413" indent="-379413" algn="l" rtl="0" eaLnBrk="0" fontAlgn="base" hangingPunct="0">
        <a:lnSpc>
          <a:spcPct val="110000"/>
        </a:lnSpc>
        <a:spcBef>
          <a:spcPct val="25000"/>
        </a:spcBef>
        <a:spcAft>
          <a:spcPct val="0"/>
        </a:spcAft>
        <a:buClr>
          <a:srgbClr val="000000"/>
        </a:buClr>
        <a:buChar char="•"/>
        <a:defRPr sz="2000">
          <a:solidFill>
            <a:srgbClr val="000000"/>
          </a:solidFill>
          <a:latin typeface="+mn-lt"/>
          <a:ea typeface="+mn-ea"/>
          <a:cs typeface="+mn-cs"/>
        </a:defRPr>
      </a:lvl1pPr>
      <a:lvl2pPr marL="760413" indent="-379413" algn="l" rtl="0" eaLnBrk="0" fontAlgn="base" hangingPunct="0">
        <a:spcBef>
          <a:spcPct val="20000"/>
        </a:spcBef>
        <a:spcAft>
          <a:spcPct val="0"/>
        </a:spcAft>
        <a:buClr>
          <a:srgbClr val="000000"/>
        </a:buClr>
        <a:buChar char="•"/>
        <a:defRPr sz="2000">
          <a:solidFill>
            <a:srgbClr val="000000"/>
          </a:solidFill>
          <a:latin typeface="+mn-lt"/>
        </a:defRPr>
      </a:lvl2pPr>
      <a:lvl3pPr marL="1069975" indent="-307975" algn="l" rtl="0" eaLnBrk="0" fontAlgn="base" hangingPunct="0">
        <a:spcBef>
          <a:spcPct val="20000"/>
        </a:spcBef>
        <a:spcAft>
          <a:spcPct val="0"/>
        </a:spcAft>
        <a:buClr>
          <a:srgbClr val="000000"/>
        </a:buClr>
        <a:buChar char="•"/>
        <a:defRPr sz="2000">
          <a:solidFill>
            <a:srgbClr val="000000"/>
          </a:solidFill>
          <a:latin typeface="+mn-lt"/>
        </a:defRPr>
      </a:lvl3pPr>
      <a:lvl4pPr marL="1341438" indent="-269875" algn="l" rtl="0" eaLnBrk="0" fontAlgn="base" hangingPunct="0">
        <a:spcBef>
          <a:spcPct val="20000"/>
        </a:spcBef>
        <a:spcAft>
          <a:spcPct val="0"/>
        </a:spcAft>
        <a:buClr>
          <a:srgbClr val="000000"/>
        </a:buClr>
        <a:buChar char="•"/>
        <a:defRPr sz="2000">
          <a:solidFill>
            <a:srgbClr val="000000"/>
          </a:solidFill>
          <a:latin typeface="+mn-lt"/>
        </a:defRPr>
      </a:lvl4pPr>
      <a:lvl5pPr marL="1625600" indent="-282575" algn="l" rtl="0" eaLnBrk="0" fontAlgn="base" hangingPunct="0">
        <a:spcBef>
          <a:spcPct val="20000"/>
        </a:spcBef>
        <a:spcAft>
          <a:spcPct val="0"/>
        </a:spcAft>
        <a:buClr>
          <a:srgbClr val="000000"/>
        </a:buClr>
        <a:buChar char="•"/>
        <a:defRPr sz="2000">
          <a:solidFill>
            <a:srgbClr val="000000"/>
          </a:solidFill>
          <a:latin typeface="+mn-lt"/>
        </a:defRPr>
      </a:lvl5pPr>
      <a:lvl6pPr marL="2082800" indent="-282575" algn="l" rtl="0" fontAlgn="base">
        <a:spcBef>
          <a:spcPct val="20000"/>
        </a:spcBef>
        <a:spcAft>
          <a:spcPct val="0"/>
        </a:spcAft>
        <a:buClr>
          <a:srgbClr val="000000"/>
        </a:buClr>
        <a:buChar char="•"/>
        <a:defRPr sz="2000">
          <a:solidFill>
            <a:srgbClr val="000000"/>
          </a:solidFill>
          <a:latin typeface="+mn-lt"/>
        </a:defRPr>
      </a:lvl6pPr>
      <a:lvl7pPr marL="2540000" indent="-282575" algn="l" rtl="0" fontAlgn="base">
        <a:spcBef>
          <a:spcPct val="20000"/>
        </a:spcBef>
        <a:spcAft>
          <a:spcPct val="0"/>
        </a:spcAft>
        <a:buClr>
          <a:srgbClr val="000000"/>
        </a:buClr>
        <a:buChar char="•"/>
        <a:defRPr sz="2000">
          <a:solidFill>
            <a:srgbClr val="000000"/>
          </a:solidFill>
          <a:latin typeface="+mn-lt"/>
        </a:defRPr>
      </a:lvl7pPr>
      <a:lvl8pPr marL="2997200" indent="-282575" algn="l" rtl="0" fontAlgn="base">
        <a:spcBef>
          <a:spcPct val="20000"/>
        </a:spcBef>
        <a:spcAft>
          <a:spcPct val="0"/>
        </a:spcAft>
        <a:buClr>
          <a:srgbClr val="000000"/>
        </a:buClr>
        <a:buChar char="•"/>
        <a:defRPr sz="2000">
          <a:solidFill>
            <a:srgbClr val="000000"/>
          </a:solidFill>
          <a:latin typeface="+mn-lt"/>
        </a:defRPr>
      </a:lvl8pPr>
      <a:lvl9pPr marL="3454400" indent="-282575" algn="l" rtl="0" fontAlgn="base">
        <a:spcBef>
          <a:spcPct val="20000"/>
        </a:spcBef>
        <a:spcAft>
          <a:spcPct val="0"/>
        </a:spcAft>
        <a:buClr>
          <a:srgbClr val="000000"/>
        </a:buClr>
        <a:buChar char="•"/>
        <a:defRPr sz="2000">
          <a:solidFill>
            <a:srgbClr val="00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8114" name="Rectangle 2"/>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eaLnBrk="1" hangingPunct="1">
              <a:defRPr sz="1200">
                <a:latin typeface="Arial" charset="0"/>
              </a:defRPr>
            </a:lvl1pPr>
          </a:lstStyle>
          <a:p>
            <a:pPr fontAlgn="base">
              <a:spcBef>
                <a:spcPct val="0"/>
              </a:spcBef>
              <a:spcAft>
                <a:spcPct val="0"/>
              </a:spcAft>
              <a:defRPr/>
            </a:pPr>
            <a:r>
              <a:rPr lang="en-US" smtClean="0">
                <a:solidFill>
                  <a:srgbClr val="000000"/>
                </a:solidFill>
              </a:rPr>
              <a:t>AGC of America</a:t>
            </a:r>
            <a:endParaRPr lang="en-US">
              <a:solidFill>
                <a:srgbClr val="000000"/>
              </a:solidFill>
            </a:endParaRPr>
          </a:p>
        </p:txBody>
      </p:sp>
      <p:sp>
        <p:nvSpPr>
          <p:cNvPr id="218115" name="Rectangle 3"/>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atin typeface="Arial Black" pitchFamily="34" charset="0"/>
              </a:defRPr>
            </a:lvl1pPr>
          </a:lstStyle>
          <a:p>
            <a:pPr fontAlgn="base">
              <a:spcBef>
                <a:spcPct val="0"/>
              </a:spcBef>
              <a:spcAft>
                <a:spcPct val="0"/>
              </a:spcAft>
              <a:defRPr/>
            </a:pPr>
            <a:fld id="{D767107C-D76E-40F1-976F-2C7478D9C9E9}" type="slidenum">
              <a:rPr lang="en-US">
                <a:solidFill>
                  <a:srgbClr val="000000"/>
                </a:solidFill>
              </a:rPr>
              <a:pPr fontAlgn="base">
                <a:spcBef>
                  <a:spcPct val="0"/>
                </a:spcBef>
                <a:spcAft>
                  <a:spcPct val="0"/>
                </a:spcAft>
                <a:defRPr/>
              </a:pPr>
              <a:t>‹#›</a:t>
            </a:fld>
            <a:endParaRPr lang="en-US" dirty="0">
              <a:solidFill>
                <a:srgbClr val="000000"/>
              </a:solidFill>
            </a:endParaRPr>
          </a:p>
        </p:txBody>
      </p:sp>
      <p:grpSp>
        <p:nvGrpSpPr>
          <p:cNvPr id="1028" name="Group 4"/>
          <p:cNvGrpSpPr>
            <a:grpSpLocks/>
          </p:cNvGrpSpPr>
          <p:nvPr/>
        </p:nvGrpSpPr>
        <p:grpSpPr bwMode="auto">
          <a:xfrm>
            <a:off x="0" y="0"/>
            <a:ext cx="9144000" cy="546100"/>
            <a:chOff x="0" y="0"/>
            <a:chExt cx="5760" cy="344"/>
          </a:xfrm>
        </p:grpSpPr>
        <p:sp>
          <p:nvSpPr>
            <p:cNvPr id="1032"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033"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034" name="Rectangle 7"/>
            <p:cNvSpPr>
              <a:spLocks noChangeArrowheads="1"/>
            </p:cNvSpPr>
            <p:nvPr/>
          </p:nvSpPr>
          <p:spPr bwMode="auto">
            <a:xfrm>
              <a:off x="258" y="85"/>
              <a:ext cx="87" cy="8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mtClean="0">
                <a:solidFill>
                  <a:srgbClr val="666699"/>
                </a:solidFill>
              </a:endParaRPr>
            </a:p>
          </p:txBody>
        </p:sp>
        <p:sp>
          <p:nvSpPr>
            <p:cNvPr id="1035" name="Rectangle 8"/>
            <p:cNvSpPr>
              <a:spLocks noChangeArrowheads="1"/>
            </p:cNvSpPr>
            <p:nvPr/>
          </p:nvSpPr>
          <p:spPr bwMode="auto">
            <a:xfrm>
              <a:off x="345" y="0"/>
              <a:ext cx="88"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mtClean="0">
                <a:solidFill>
                  <a:srgbClr val="666699"/>
                </a:solidFill>
              </a:endParaRPr>
            </a:p>
          </p:txBody>
        </p:sp>
        <p:sp>
          <p:nvSpPr>
            <p:cNvPr id="1036" name="Rectangle 9"/>
            <p:cNvSpPr>
              <a:spLocks noChangeArrowheads="1"/>
            </p:cNvSpPr>
            <p:nvPr/>
          </p:nvSpPr>
          <p:spPr bwMode="auto">
            <a:xfrm>
              <a:off x="345" y="85"/>
              <a:ext cx="88" cy="8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mtClean="0">
                <a:solidFill>
                  <a:srgbClr val="9999CC"/>
                </a:solidFill>
              </a:endParaRPr>
            </a:p>
          </p:txBody>
        </p:sp>
        <p:sp>
          <p:nvSpPr>
            <p:cNvPr id="1037" name="Rectangle 10"/>
            <p:cNvSpPr>
              <a:spLocks noChangeArrowheads="1"/>
            </p:cNvSpPr>
            <p:nvPr/>
          </p:nvSpPr>
          <p:spPr bwMode="auto">
            <a:xfrm>
              <a:off x="173" y="173"/>
              <a:ext cx="86"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mtClean="0">
                <a:solidFill>
                  <a:srgbClr val="666699"/>
                </a:solidFill>
              </a:endParaRPr>
            </a:p>
          </p:txBody>
        </p:sp>
        <p:sp>
          <p:nvSpPr>
            <p:cNvPr id="1038" name="Rectangle 11"/>
            <p:cNvSpPr>
              <a:spLocks noChangeArrowheads="1"/>
            </p:cNvSpPr>
            <p:nvPr/>
          </p:nvSpPr>
          <p:spPr bwMode="auto">
            <a:xfrm>
              <a:off x="83" y="86"/>
              <a:ext cx="89" cy="8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039" name="Rectangle 12"/>
            <p:cNvSpPr>
              <a:spLocks noChangeArrowheads="1"/>
            </p:cNvSpPr>
            <p:nvPr/>
          </p:nvSpPr>
          <p:spPr bwMode="auto">
            <a:xfrm>
              <a:off x="258" y="171"/>
              <a:ext cx="87" cy="8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mtClean="0">
                <a:solidFill>
                  <a:srgbClr val="9999CC"/>
                </a:solidFill>
              </a:endParaRPr>
            </a:p>
          </p:txBody>
        </p:sp>
        <p:sp>
          <p:nvSpPr>
            <p:cNvPr id="1040" name="Rectangle 13"/>
            <p:cNvSpPr>
              <a:spLocks noChangeArrowheads="1"/>
            </p:cNvSpPr>
            <p:nvPr/>
          </p:nvSpPr>
          <p:spPr bwMode="auto">
            <a:xfrm>
              <a:off x="173" y="258"/>
              <a:ext cx="86" cy="8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mtClean="0">
                <a:solidFill>
                  <a:srgbClr val="9999CC"/>
                </a:solidFill>
              </a:endParaRPr>
            </a:p>
          </p:txBody>
        </p:sp>
      </p:grpSp>
      <p:sp>
        <p:nvSpPr>
          <p:cNvPr id="1029" name="Rectangle 14"/>
          <p:cNvSpPr>
            <a:spLocks noGrp="1" noChangeArrowheads="1"/>
          </p:cNvSpPr>
          <p:nvPr>
            <p:ph type="title"/>
          </p:nvPr>
        </p:nvSpPr>
        <p:spPr bwMode="auto">
          <a:xfrm>
            <a:off x="457200" y="457200"/>
            <a:ext cx="82296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30" name="Rectangle 15"/>
          <p:cNvSpPr>
            <a:spLocks noGrp="1" noChangeArrowheads="1"/>
          </p:cNvSpPr>
          <p:nvPr>
            <p:ph type="body" idx="1"/>
          </p:nvPr>
        </p:nvSpPr>
        <p:spPr bwMode="auto">
          <a:xfrm>
            <a:off x="457200" y="1981200"/>
            <a:ext cx="8229600"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18128" name="Rectangle 16"/>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fontAlgn="base">
              <a:spcBef>
                <a:spcPct val="0"/>
              </a:spcBef>
              <a:spcAft>
                <a:spcPct val="0"/>
              </a:spcAft>
              <a:defRPr/>
            </a:pPr>
            <a:endParaRPr lang="en-US">
              <a:solidFill>
                <a:srgbClr val="000000"/>
              </a:solidFill>
            </a:endParaRPr>
          </a:p>
        </p:txBody>
      </p:sp>
    </p:spTree>
    <p:extLst>
      <p:ext uri="{BB962C8B-B14F-4D97-AF65-F5344CB8AC3E}">
        <p14:creationId xmlns:p14="http://schemas.microsoft.com/office/powerpoint/2010/main" val="553730711"/>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 id="2147483689" r:id="rId16"/>
    <p:sldLayoutId id="2147483690" r:id="rId17"/>
    <p:sldLayoutId id="2147483691" r:id="rId18"/>
    <p:sldLayoutId id="2147483692" r:id="rId19"/>
    <p:sldLayoutId id="2147483693" r:id="rId20"/>
  </p:sldLayoutIdLst>
  <p:hf sldNum="0" hdr="0" dt="0"/>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8114" name="Rectangle 2"/>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eaLnBrk="1" hangingPunct="1">
              <a:defRPr sz="1200">
                <a:latin typeface="Arial" charset="0"/>
              </a:defRPr>
            </a:lvl1pPr>
          </a:lstStyle>
          <a:p>
            <a:pPr fontAlgn="base">
              <a:spcBef>
                <a:spcPct val="0"/>
              </a:spcBef>
              <a:spcAft>
                <a:spcPct val="0"/>
              </a:spcAft>
              <a:defRPr/>
            </a:pPr>
            <a:r>
              <a:rPr lang="en-US" smtClean="0">
                <a:solidFill>
                  <a:srgbClr val="000000"/>
                </a:solidFill>
              </a:rPr>
              <a:t>AGC of America</a:t>
            </a:r>
            <a:endParaRPr lang="en-US">
              <a:solidFill>
                <a:srgbClr val="000000"/>
              </a:solidFill>
            </a:endParaRPr>
          </a:p>
        </p:txBody>
      </p:sp>
      <p:sp>
        <p:nvSpPr>
          <p:cNvPr id="218115" name="Rectangle 3"/>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atin typeface="Arial Black" pitchFamily="34" charset="0"/>
              </a:defRPr>
            </a:lvl1pPr>
          </a:lstStyle>
          <a:p>
            <a:pPr fontAlgn="base">
              <a:spcBef>
                <a:spcPct val="0"/>
              </a:spcBef>
              <a:spcAft>
                <a:spcPct val="0"/>
              </a:spcAft>
              <a:defRPr/>
            </a:pPr>
            <a:fld id="{1DE2B84A-337C-4237-A82E-083CBACECB4A}" type="slidenum">
              <a:rPr lang="en-US">
                <a:solidFill>
                  <a:srgbClr val="000000"/>
                </a:solidFill>
              </a:rPr>
              <a:pPr fontAlgn="base">
                <a:spcBef>
                  <a:spcPct val="0"/>
                </a:spcBef>
                <a:spcAft>
                  <a:spcPct val="0"/>
                </a:spcAft>
                <a:defRPr/>
              </a:pPr>
              <a:t>‹#›</a:t>
            </a:fld>
            <a:endParaRPr lang="en-US" dirty="0">
              <a:solidFill>
                <a:srgbClr val="000000"/>
              </a:solidFill>
            </a:endParaRPr>
          </a:p>
        </p:txBody>
      </p:sp>
      <p:grpSp>
        <p:nvGrpSpPr>
          <p:cNvPr id="1028" name="Group 4"/>
          <p:cNvGrpSpPr>
            <a:grpSpLocks/>
          </p:cNvGrpSpPr>
          <p:nvPr/>
        </p:nvGrpSpPr>
        <p:grpSpPr bwMode="auto">
          <a:xfrm>
            <a:off x="0" y="0"/>
            <a:ext cx="9144000" cy="546100"/>
            <a:chOff x="0" y="0"/>
            <a:chExt cx="5760" cy="344"/>
          </a:xfrm>
        </p:grpSpPr>
        <p:sp>
          <p:nvSpPr>
            <p:cNvPr id="1032"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033"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034" name="Rectangle 7"/>
            <p:cNvSpPr>
              <a:spLocks noChangeArrowheads="1"/>
            </p:cNvSpPr>
            <p:nvPr/>
          </p:nvSpPr>
          <p:spPr bwMode="auto">
            <a:xfrm>
              <a:off x="258" y="85"/>
              <a:ext cx="87" cy="8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mtClean="0">
                <a:solidFill>
                  <a:srgbClr val="666699"/>
                </a:solidFill>
              </a:endParaRPr>
            </a:p>
          </p:txBody>
        </p:sp>
        <p:sp>
          <p:nvSpPr>
            <p:cNvPr id="1035" name="Rectangle 8"/>
            <p:cNvSpPr>
              <a:spLocks noChangeArrowheads="1"/>
            </p:cNvSpPr>
            <p:nvPr/>
          </p:nvSpPr>
          <p:spPr bwMode="auto">
            <a:xfrm>
              <a:off x="345" y="0"/>
              <a:ext cx="88"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mtClean="0">
                <a:solidFill>
                  <a:srgbClr val="666699"/>
                </a:solidFill>
              </a:endParaRPr>
            </a:p>
          </p:txBody>
        </p:sp>
        <p:sp>
          <p:nvSpPr>
            <p:cNvPr id="1036" name="Rectangle 9"/>
            <p:cNvSpPr>
              <a:spLocks noChangeArrowheads="1"/>
            </p:cNvSpPr>
            <p:nvPr/>
          </p:nvSpPr>
          <p:spPr bwMode="auto">
            <a:xfrm>
              <a:off x="345" y="85"/>
              <a:ext cx="88" cy="8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mtClean="0">
                <a:solidFill>
                  <a:srgbClr val="9999CC"/>
                </a:solidFill>
              </a:endParaRPr>
            </a:p>
          </p:txBody>
        </p:sp>
        <p:sp>
          <p:nvSpPr>
            <p:cNvPr id="1037" name="Rectangle 10"/>
            <p:cNvSpPr>
              <a:spLocks noChangeArrowheads="1"/>
            </p:cNvSpPr>
            <p:nvPr/>
          </p:nvSpPr>
          <p:spPr bwMode="auto">
            <a:xfrm>
              <a:off x="173" y="173"/>
              <a:ext cx="86"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mtClean="0">
                <a:solidFill>
                  <a:srgbClr val="666699"/>
                </a:solidFill>
              </a:endParaRPr>
            </a:p>
          </p:txBody>
        </p:sp>
        <p:sp>
          <p:nvSpPr>
            <p:cNvPr id="1038" name="Rectangle 11"/>
            <p:cNvSpPr>
              <a:spLocks noChangeArrowheads="1"/>
            </p:cNvSpPr>
            <p:nvPr/>
          </p:nvSpPr>
          <p:spPr bwMode="auto">
            <a:xfrm>
              <a:off x="83" y="86"/>
              <a:ext cx="89" cy="8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039" name="Rectangle 12"/>
            <p:cNvSpPr>
              <a:spLocks noChangeArrowheads="1"/>
            </p:cNvSpPr>
            <p:nvPr/>
          </p:nvSpPr>
          <p:spPr bwMode="auto">
            <a:xfrm>
              <a:off x="258" y="171"/>
              <a:ext cx="87" cy="8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mtClean="0">
                <a:solidFill>
                  <a:srgbClr val="9999CC"/>
                </a:solidFill>
              </a:endParaRPr>
            </a:p>
          </p:txBody>
        </p:sp>
        <p:sp>
          <p:nvSpPr>
            <p:cNvPr id="1040" name="Rectangle 13"/>
            <p:cNvSpPr>
              <a:spLocks noChangeArrowheads="1"/>
            </p:cNvSpPr>
            <p:nvPr/>
          </p:nvSpPr>
          <p:spPr bwMode="auto">
            <a:xfrm>
              <a:off x="173" y="258"/>
              <a:ext cx="86" cy="8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mtClean="0">
                <a:solidFill>
                  <a:srgbClr val="9999CC"/>
                </a:solidFill>
              </a:endParaRPr>
            </a:p>
          </p:txBody>
        </p:sp>
      </p:grpSp>
      <p:sp>
        <p:nvSpPr>
          <p:cNvPr id="1029" name="Rectangle 14"/>
          <p:cNvSpPr>
            <a:spLocks noGrp="1" noChangeArrowheads="1"/>
          </p:cNvSpPr>
          <p:nvPr>
            <p:ph type="title"/>
          </p:nvPr>
        </p:nvSpPr>
        <p:spPr bwMode="auto">
          <a:xfrm>
            <a:off x="457200" y="457200"/>
            <a:ext cx="82296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30" name="Rectangle 15"/>
          <p:cNvSpPr>
            <a:spLocks noGrp="1" noChangeArrowheads="1"/>
          </p:cNvSpPr>
          <p:nvPr>
            <p:ph type="body" idx="1"/>
          </p:nvPr>
        </p:nvSpPr>
        <p:spPr bwMode="auto">
          <a:xfrm>
            <a:off x="457200" y="1981200"/>
            <a:ext cx="8229600"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18128" name="Rectangle 16"/>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fontAlgn="base">
              <a:spcBef>
                <a:spcPct val="0"/>
              </a:spcBef>
              <a:spcAft>
                <a:spcPct val="0"/>
              </a:spcAft>
              <a:defRPr/>
            </a:pPr>
            <a:endParaRPr lang="en-US">
              <a:solidFill>
                <a:srgbClr val="000000"/>
              </a:solidFill>
            </a:endParaRPr>
          </a:p>
        </p:txBody>
      </p:sp>
    </p:spTree>
    <p:extLst>
      <p:ext uri="{BB962C8B-B14F-4D97-AF65-F5344CB8AC3E}">
        <p14:creationId xmlns:p14="http://schemas.microsoft.com/office/powerpoint/2010/main" val="2617094445"/>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 id="2147483707" r:id="rId13"/>
    <p:sldLayoutId id="2147483708" r:id="rId14"/>
    <p:sldLayoutId id="2147483709" r:id="rId15"/>
    <p:sldLayoutId id="2147483710" r:id="rId16"/>
    <p:sldLayoutId id="2147483711" r:id="rId17"/>
    <p:sldLayoutId id="2147483712" r:id="rId18"/>
    <p:sldLayoutId id="2147483713" r:id="rId19"/>
    <p:sldLayoutId id="2147483714" r:id="rId20"/>
  </p:sldLayoutIdLst>
  <p:hf sldNum="0" hdr="0" dt="0"/>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8.xml"/><Relationship Id="rId1" Type="http://schemas.openxmlformats.org/officeDocument/2006/relationships/vmlDrawing" Target="../drawings/vmlDrawing1.vml"/><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2.xml"/><Relationship Id="rId1" Type="http://schemas.openxmlformats.org/officeDocument/2006/relationships/slideLayout" Target="../slideLayouts/slideLayout31.xml"/></Relationships>
</file>

<file path=ppt/slides/_rels/slide2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5.xml"/><Relationship Id="rId1" Type="http://schemas.openxmlformats.org/officeDocument/2006/relationships/slideLayout" Target="../slideLayouts/slideLayout19.xml"/><Relationship Id="rId4" Type="http://schemas.openxmlformats.org/officeDocument/2006/relationships/image" Target="../media/image30.jpeg"/></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4.xml"/></Relationships>
</file>

<file path=ppt/slides/_rels/slide3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4.xml"/><Relationship Id="rId1" Type="http://schemas.openxmlformats.org/officeDocument/2006/relationships/vmlDrawing" Target="../drawings/vmlDrawing2.vml"/><Relationship Id="rId4" Type="http://schemas.openxmlformats.org/officeDocument/2006/relationships/image" Target="../media/image34.wmf"/></Relationships>
</file>

<file path=ppt/slides/_rels/slide3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19.xml"/></Relationships>
</file>

<file path=ppt/slides/_rels/slide3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9.xml"/><Relationship Id="rId1" Type="http://schemas.openxmlformats.org/officeDocument/2006/relationships/slideLayout" Target="../slideLayouts/slideLayout25.xml"/></Relationships>
</file>

<file path=ppt/slides/_rels/slide3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4.xml"/></Relationships>
</file>

<file path=ppt/slides/_rels/slide4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5.xml"/></Relationships>
</file>

<file path=ppt/slides/_rels/slide4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5.xml"/></Relationships>
</file>

<file path=ppt/slides/_rels/slide42.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5.xml"/></Relationships>
</file>

<file path=ppt/slides/_rels/slide43.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5.xml"/></Relationships>
</file>

<file path=ppt/slides/_rels/slide44.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5.xml"/></Relationships>
</file>

<file path=ppt/slides/_rels/slide4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0.xml"/><Relationship Id="rId1" Type="http://schemas.openxmlformats.org/officeDocument/2006/relationships/slideLayout" Target="../slideLayouts/slideLayout25.xml"/><Relationship Id="rId4" Type="http://schemas.openxmlformats.org/officeDocument/2006/relationships/image" Target="../media/image49.jpeg"/></Relationships>
</file>

<file path=ppt/slides/_rels/slide4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5.xml"/></Relationships>
</file>

<file path=ppt/slides/_rels/slide47.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image" Target="../media/image52.jpeg"/><Relationship Id="rId1" Type="http://schemas.openxmlformats.org/officeDocument/2006/relationships/slideLayout" Target="../slideLayouts/slideLayout25.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 Id="rId9" Type="http://schemas.openxmlformats.org/officeDocument/2006/relationships/image" Target="../media/image59.png"/></Relationships>
</file>

<file path=ppt/slides/_rels/slide4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3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23.xml"/><Relationship Id="rId1" Type="http://schemas.openxmlformats.org/officeDocument/2006/relationships/slideLayout" Target="../slideLayouts/slideLayout18.xml"/><Relationship Id="rId4" Type="http://schemas.openxmlformats.org/officeDocument/2006/relationships/image" Target="../media/image69.jpeg"/></Relationships>
</file>

<file path=ppt/slides/_rels/slide5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jpeg"/><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6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6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9.xml"/><Relationship Id="rId1" Type="http://schemas.openxmlformats.org/officeDocument/2006/relationships/vmlDrawing" Target="../drawings/vmlDrawing3.vml"/><Relationship Id="rId4" Type="http://schemas.openxmlformats.org/officeDocument/2006/relationships/image" Target="../media/image80.png"/></Relationships>
</file>

<file path=ppt/slides/_rels/slide67.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19.xml"/></Relationships>
</file>

<file path=ppt/slides/_rels/slide68.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4.xml"/><Relationship Id="rId1" Type="http://schemas.openxmlformats.org/officeDocument/2006/relationships/vmlDrawing" Target="../drawings/vmlDrawing4.vml"/><Relationship Id="rId6" Type="http://schemas.openxmlformats.org/officeDocument/2006/relationships/image" Target="../media/image83.png"/><Relationship Id="rId5" Type="http://schemas.openxmlformats.org/officeDocument/2006/relationships/oleObject" Target="../embeddings/oleObject5.bin"/><Relationship Id="rId4" Type="http://schemas.openxmlformats.org/officeDocument/2006/relationships/image" Target="../media/image82.png"/></Relationships>
</file>

<file path=ppt/slides/_rels/slide6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14.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png"/></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8.xml"/></Relationships>
</file>

<file path=ppt/slides/_rels/slide70.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notesSlide" Target="../notesSlides/notesSlide27.xml"/><Relationship Id="rId1" Type="http://schemas.openxmlformats.org/officeDocument/2006/relationships/slideLayout" Target="../slideLayouts/slideLayout19.xml"/><Relationship Id="rId4" Type="http://schemas.openxmlformats.org/officeDocument/2006/relationships/image" Target="../media/image90.jpg"/></Relationships>
</file>

<file path=ppt/slides/_rels/slide71.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14.xml"/><Relationship Id="rId4" Type="http://schemas.openxmlformats.org/officeDocument/2006/relationships/image" Target="../media/image93.jpeg"/></Relationships>
</file>

<file path=ppt/slides/_rels/slide72.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28.xml"/><Relationship Id="rId1" Type="http://schemas.openxmlformats.org/officeDocument/2006/relationships/slideLayout" Target="../slideLayouts/slideLayout18.xml"/><Relationship Id="rId4" Type="http://schemas.openxmlformats.org/officeDocument/2006/relationships/image" Target="../media/image95.jpeg"/></Relationships>
</file>

<file path=ppt/slides/_rels/slide73.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image" Target="../media/image96.jpeg"/><Relationship Id="rId1" Type="http://schemas.openxmlformats.org/officeDocument/2006/relationships/slideLayout" Target="../slideLayouts/slideLayout14.xml"/><Relationship Id="rId4" Type="http://schemas.openxmlformats.org/officeDocument/2006/relationships/image" Target="../media/image98.png"/></Relationships>
</file>

<file path=ppt/slides/_rels/slide74.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29.xml"/><Relationship Id="rId1" Type="http://schemas.openxmlformats.org/officeDocument/2006/relationships/slideLayout" Target="../slideLayouts/slideLayout19.xml"/><Relationship Id="rId4" Type="http://schemas.openxmlformats.org/officeDocument/2006/relationships/image" Target="../media/image100.png"/></Relationships>
</file>

<file path=ppt/slides/_rels/slide75.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30.xml"/><Relationship Id="rId1" Type="http://schemas.openxmlformats.org/officeDocument/2006/relationships/slideLayout" Target="../slideLayouts/slideLayout19.xml"/></Relationships>
</file>

<file path=ppt/slides/_rels/slide76.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31.xml"/><Relationship Id="rId1" Type="http://schemas.openxmlformats.org/officeDocument/2006/relationships/slideLayout" Target="../slideLayouts/slideLayout19.xml"/></Relationships>
</file>

<file path=ppt/slides/_rels/slide77.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19.xml"/></Relationships>
</file>

<file path=ppt/slides/_rels/slide78.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32.xml"/><Relationship Id="rId1" Type="http://schemas.openxmlformats.org/officeDocument/2006/relationships/slideLayout" Target="../slideLayouts/slideLayout19.xml"/></Relationships>
</file>

<file path=ppt/slides/_rels/slide79.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33.xml"/><Relationship Id="rId1" Type="http://schemas.openxmlformats.org/officeDocument/2006/relationships/slideLayout" Target="../slideLayouts/slideLayout19.xml"/><Relationship Id="rId4" Type="http://schemas.openxmlformats.org/officeDocument/2006/relationships/image" Target="../media/image106.jpeg"/></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4.xml"/></Relationships>
</file>

<file path=ppt/slides/_rels/slide80.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34.xml"/><Relationship Id="rId1" Type="http://schemas.openxmlformats.org/officeDocument/2006/relationships/slideLayout" Target="../slideLayouts/slideLayout26.xml"/><Relationship Id="rId5" Type="http://schemas.openxmlformats.org/officeDocument/2006/relationships/image" Target="../media/image109.jpeg"/><Relationship Id="rId4" Type="http://schemas.openxmlformats.org/officeDocument/2006/relationships/image" Target="../media/image108.png"/></Relationships>
</file>

<file path=ppt/slides/_rels/slide81.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82.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36.xml"/><Relationship Id="rId1" Type="http://schemas.openxmlformats.org/officeDocument/2006/relationships/slideLayout" Target="../slideLayouts/slideLayout14.xml"/></Relationships>
</file>

<file path=ppt/slides/_rels/slide83.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14.xml"/></Relationships>
</file>

<file path=ppt/slides/_rels/slide84.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37.xml"/><Relationship Id="rId1" Type="http://schemas.openxmlformats.org/officeDocument/2006/relationships/slideLayout" Target="../slideLayouts/slideLayout14.xml"/></Relationships>
</file>

<file path=ppt/slides/_rels/slide85.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38.xml"/><Relationship Id="rId1" Type="http://schemas.openxmlformats.org/officeDocument/2006/relationships/slideLayout" Target="../slideLayouts/slideLayout14.xml"/><Relationship Id="rId4" Type="http://schemas.openxmlformats.org/officeDocument/2006/relationships/image" Target="../media/image115.jpeg"/></Relationships>
</file>

<file path=ppt/slides/_rels/slide86.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image" Target="../media/image116.jpeg"/><Relationship Id="rId1" Type="http://schemas.openxmlformats.org/officeDocument/2006/relationships/slideLayout" Target="../slideLayouts/slideLayout26.xml"/></Relationships>
</file>

<file path=ppt/slides/_rels/slide87.xml.rels><?xml version="1.0" encoding="UTF-8" standalone="yes"?>
<Relationships xmlns="http://schemas.openxmlformats.org/package/2006/relationships"><Relationship Id="rId8" Type="http://schemas.openxmlformats.org/officeDocument/2006/relationships/image" Target="../media/image121.jpeg"/><Relationship Id="rId3" Type="http://schemas.openxmlformats.org/officeDocument/2006/relationships/oleObject" Target="../embeddings/oleObject6.bin"/><Relationship Id="rId7" Type="http://schemas.openxmlformats.org/officeDocument/2006/relationships/image" Target="../media/image120.jpeg"/><Relationship Id="rId2" Type="http://schemas.openxmlformats.org/officeDocument/2006/relationships/slideLayout" Target="../slideLayouts/slideLayout19.xml"/><Relationship Id="rId1" Type="http://schemas.openxmlformats.org/officeDocument/2006/relationships/vmlDrawing" Target="../drawings/vmlDrawing5.vml"/><Relationship Id="rId6" Type="http://schemas.openxmlformats.org/officeDocument/2006/relationships/image" Target="../media/image119.png"/><Relationship Id="rId5" Type="http://schemas.openxmlformats.org/officeDocument/2006/relationships/oleObject" Target="../embeddings/oleObject7.bin"/><Relationship Id="rId4" Type="http://schemas.openxmlformats.org/officeDocument/2006/relationships/image" Target="../media/image118.png"/></Relationships>
</file>

<file path=ppt/slides/_rels/slide88.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image" Target="../media/image122.png"/><Relationship Id="rId1" Type="http://schemas.openxmlformats.org/officeDocument/2006/relationships/slideLayout" Target="../slideLayouts/slideLayout25.xml"/></Relationships>
</file>

<file path=ppt/slides/_rels/slide89.xml.rels><?xml version="1.0" encoding="UTF-8" standalone="yes"?>
<Relationships xmlns="http://schemas.openxmlformats.org/package/2006/relationships"><Relationship Id="rId2" Type="http://schemas.openxmlformats.org/officeDocument/2006/relationships/image" Target="../media/image124.jpe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19.xml"/><Relationship Id="rId4" Type="http://schemas.openxmlformats.org/officeDocument/2006/relationships/image" Target="../media/image11.jpeg"/></Relationships>
</file>

<file path=ppt/slides/_rels/slide90.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notesSlide" Target="../notesSlides/notesSlide39.xml"/><Relationship Id="rId1" Type="http://schemas.openxmlformats.org/officeDocument/2006/relationships/slideLayout" Target="../slideLayouts/slideLayout16.xml"/><Relationship Id="rId4" Type="http://schemas.openxmlformats.org/officeDocument/2006/relationships/image" Target="../media/image126.jpeg"/></Relationships>
</file>

<file path=ppt/slides/_rels/slide91.xml.rels><?xml version="1.0" encoding="UTF-8" standalone="yes"?>
<Relationships xmlns="http://schemas.openxmlformats.org/package/2006/relationships"><Relationship Id="rId2" Type="http://schemas.openxmlformats.org/officeDocument/2006/relationships/image" Target="../media/image127.jpeg"/><Relationship Id="rId1" Type="http://schemas.openxmlformats.org/officeDocument/2006/relationships/slideLayout" Target="../slideLayouts/slideLayout14.xml"/></Relationships>
</file>

<file path=ppt/slides/_rels/slide92.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image" Target="../media/image128.jpeg"/><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Susan Harwood Work Zone Safety</a:t>
            </a:r>
            <a:endParaRPr lang="en-US" dirty="0"/>
          </a:p>
        </p:txBody>
      </p:sp>
      <p:sp>
        <p:nvSpPr>
          <p:cNvPr id="3" name="Subtitle 2"/>
          <p:cNvSpPr>
            <a:spLocks noGrp="1"/>
          </p:cNvSpPr>
          <p:nvPr>
            <p:ph type="subTitle" idx="1"/>
          </p:nvPr>
        </p:nvSpPr>
        <p:spPr/>
        <p:txBody>
          <a:bodyPr/>
          <a:lstStyle/>
          <a:p>
            <a:r>
              <a:rPr lang="en-US" b="1" dirty="0" smtClean="0"/>
              <a:t>Work Zones and Traffic Control</a:t>
            </a:r>
          </a:p>
          <a:p>
            <a:r>
              <a:rPr lang="en-US" b="1" dirty="0" smtClean="0"/>
              <a:t>Module 2</a:t>
            </a:r>
            <a:endParaRPr lang="en-US" b="1" dirty="0"/>
          </a:p>
        </p:txBody>
      </p:sp>
      <p:sp>
        <p:nvSpPr>
          <p:cNvPr id="4" name="Footer Placeholder 3"/>
          <p:cNvSpPr>
            <a:spLocks noGrp="1"/>
          </p:cNvSpPr>
          <p:nvPr>
            <p:ph type="ftr" sz="quarter" idx="11"/>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13574448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a:xfrm>
            <a:off x="457200" y="653244"/>
            <a:ext cx="8229600" cy="1371600"/>
          </a:xfrm>
        </p:spPr>
        <p:txBody>
          <a:bodyPr/>
          <a:lstStyle/>
          <a:p>
            <a:pPr eaLnBrk="1" hangingPunct="1"/>
            <a:r>
              <a:rPr lang="en-US" altLang="en-US" b="1" dirty="0" smtClean="0"/>
              <a:t>Work Zone Intrusions</a:t>
            </a:r>
            <a:br>
              <a:rPr lang="en-US" altLang="en-US" b="1" dirty="0" smtClean="0"/>
            </a:br>
            <a:endParaRPr lang="en-US" altLang="en-US" b="1" dirty="0" smtClean="0"/>
          </a:p>
        </p:txBody>
      </p:sp>
      <p:sp>
        <p:nvSpPr>
          <p:cNvPr id="137219" name="Rectangle 3"/>
          <p:cNvSpPr>
            <a:spLocks noGrp="1" noChangeArrowheads="1"/>
          </p:cNvSpPr>
          <p:nvPr>
            <p:ph type="body" idx="1"/>
          </p:nvPr>
        </p:nvSpPr>
        <p:spPr>
          <a:xfrm>
            <a:off x="208697" y="2178975"/>
            <a:ext cx="3886200" cy="3527425"/>
          </a:xfrm>
        </p:spPr>
        <p:txBody>
          <a:bodyPr/>
          <a:lstStyle/>
          <a:p>
            <a:pPr lvl="1" eaLnBrk="1" hangingPunct="1">
              <a:lnSpc>
                <a:spcPct val="80000"/>
              </a:lnSpc>
            </a:pPr>
            <a:r>
              <a:rPr lang="en-US" altLang="en-US" dirty="0" smtClean="0"/>
              <a:t>Limited physical barriers</a:t>
            </a:r>
          </a:p>
          <a:p>
            <a:pPr lvl="1" eaLnBrk="1" hangingPunct="1">
              <a:lnSpc>
                <a:spcPct val="80000"/>
              </a:lnSpc>
            </a:pPr>
            <a:r>
              <a:rPr lang="en-US" altLang="en-US" dirty="0" smtClean="0"/>
              <a:t>Lack of knowledge/ experience</a:t>
            </a:r>
          </a:p>
          <a:p>
            <a:pPr lvl="1" eaLnBrk="1" hangingPunct="1">
              <a:lnSpc>
                <a:spcPct val="80000"/>
              </a:lnSpc>
            </a:pPr>
            <a:r>
              <a:rPr lang="en-US" altLang="en-US" dirty="0" smtClean="0"/>
              <a:t>Working behind non- positive barriers</a:t>
            </a:r>
          </a:p>
        </p:txBody>
      </p:sp>
      <p:pic>
        <p:nvPicPr>
          <p:cNvPr id="137220" name="Picture 4" descr="IMG_478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76700" y="2173288"/>
            <a:ext cx="4935538" cy="328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1891539012"/>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endParaRPr lang="en-US" smtClean="0"/>
          </a:p>
        </p:txBody>
      </p:sp>
      <p:pic>
        <p:nvPicPr>
          <p:cNvPr id="20483" name="Content Placeholder 3" descr="cones run over.jpg"/>
          <p:cNvPicPr>
            <a:picLocks noGrp="1" noChangeAspect="1"/>
          </p:cNvPicPr>
          <p:nvPr>
            <p:ph idx="1"/>
          </p:nvPr>
        </p:nvPicPr>
        <p:blipFill>
          <a:blip r:embed="rId2" cstate="email">
            <a:extLst>
              <a:ext uri="{28A0092B-C50C-407E-A947-70E740481C1C}">
                <a14:useLocalDpi xmlns:a14="http://schemas.microsoft.com/office/drawing/2010/main" val="0"/>
              </a:ext>
            </a:extLst>
          </a:blip>
          <a:srcRect/>
          <a:stretch>
            <a:fillRect/>
          </a:stretch>
        </p:blipFill>
        <p:spPr>
          <a:xfrm>
            <a:off x="0" y="0"/>
            <a:ext cx="9144000" cy="6858000"/>
          </a:xfrm>
        </p:spPr>
      </p:pic>
    </p:spTree>
    <p:extLst>
      <p:ext uri="{BB962C8B-B14F-4D97-AF65-F5344CB8AC3E}">
        <p14:creationId xmlns:p14="http://schemas.microsoft.com/office/powerpoint/2010/main" val="130898467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endParaRPr lang="en-US" smtClean="0"/>
          </a:p>
        </p:txBody>
      </p:sp>
      <p:pic>
        <p:nvPicPr>
          <p:cNvPr id="21507" name="Content Placeholder 3" descr="cone embedded in truck.jpg"/>
          <p:cNvPicPr>
            <a:picLocks noGrp="1" noChangeAspect="1"/>
          </p:cNvPicPr>
          <p:nvPr>
            <p:ph idx="1"/>
          </p:nvPr>
        </p:nvPicPr>
        <p:blipFill>
          <a:blip r:embed="rId2" cstate="email">
            <a:extLst>
              <a:ext uri="{28A0092B-C50C-407E-A947-70E740481C1C}">
                <a14:useLocalDpi xmlns:a14="http://schemas.microsoft.com/office/drawing/2010/main" val="0"/>
              </a:ext>
            </a:extLst>
          </a:blip>
          <a:srcRect/>
          <a:stretch>
            <a:fillRect/>
          </a:stretch>
        </p:blipFill>
        <p:spPr>
          <a:xfrm>
            <a:off x="0" y="0"/>
            <a:ext cx="9113838" cy="6858000"/>
          </a:xfrm>
        </p:spPr>
      </p:pic>
    </p:spTree>
    <p:extLst>
      <p:ext uri="{BB962C8B-B14F-4D97-AF65-F5344CB8AC3E}">
        <p14:creationId xmlns:p14="http://schemas.microsoft.com/office/powerpoint/2010/main" val="334069164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a:stretch>
            <a:fillRect/>
          </a:stretch>
        </p:blipFill>
        <p:spPr>
          <a:xfrm>
            <a:off x="495747" y="622058"/>
            <a:ext cx="8191053" cy="5854942"/>
          </a:xfrm>
          <a:prstGeom prst="rect">
            <a:avLst/>
          </a:prstGeom>
        </p:spPr>
      </p:pic>
      <p:sp>
        <p:nvSpPr>
          <p:cNvPr id="4" name="Footer Placeholder 3"/>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9944289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a:stretch>
            <a:fillRect/>
          </a:stretch>
        </p:blipFill>
        <p:spPr>
          <a:xfrm>
            <a:off x="380999" y="471266"/>
            <a:ext cx="8624113" cy="5929534"/>
          </a:xfrm>
          <a:prstGeom prst="rect">
            <a:avLst/>
          </a:prstGeom>
        </p:spPr>
      </p:pic>
      <p:sp>
        <p:nvSpPr>
          <p:cNvPr id="4" name="Footer Placeholder 3"/>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243666334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762000" y="762000"/>
            <a:ext cx="7501520" cy="5378576"/>
          </a:xfrm>
          <a:prstGeom prst="rect">
            <a:avLst/>
          </a:prstGeom>
        </p:spPr>
      </p:pic>
      <p:sp>
        <p:nvSpPr>
          <p:cNvPr id="4" name="Footer Placeholder 3"/>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398843137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050"/>
          <p:cNvSpPr>
            <a:spLocks noGrp="1" noChangeArrowheads="1"/>
          </p:cNvSpPr>
          <p:nvPr>
            <p:ph type="title"/>
          </p:nvPr>
        </p:nvSpPr>
        <p:spPr>
          <a:xfrm>
            <a:off x="304800" y="630237"/>
            <a:ext cx="8915400" cy="1219200"/>
          </a:xfrm>
        </p:spPr>
        <p:txBody>
          <a:bodyPr/>
          <a:lstStyle/>
          <a:p>
            <a:pPr eaLnBrk="1" hangingPunct="1"/>
            <a:r>
              <a:rPr lang="en-US" altLang="en-US" b="1" dirty="0" smtClean="0"/>
              <a:t>Factors that Affect Drivers’ Ability</a:t>
            </a:r>
          </a:p>
        </p:txBody>
      </p:sp>
      <p:sp>
        <p:nvSpPr>
          <p:cNvPr id="27651" name="Rectangle 2051"/>
          <p:cNvSpPr>
            <a:spLocks noGrp="1" noChangeArrowheads="1"/>
          </p:cNvSpPr>
          <p:nvPr>
            <p:ph type="body" idx="1"/>
          </p:nvPr>
        </p:nvSpPr>
        <p:spPr>
          <a:xfrm>
            <a:off x="533400" y="2028825"/>
            <a:ext cx="5181600" cy="3962400"/>
          </a:xfrm>
        </p:spPr>
        <p:txBody>
          <a:bodyPr/>
          <a:lstStyle/>
          <a:p>
            <a:pPr lvl="1" eaLnBrk="1" hangingPunct="1"/>
            <a:r>
              <a:rPr lang="en-US" altLang="en-US" dirty="0" smtClean="0"/>
              <a:t>The road itself</a:t>
            </a:r>
          </a:p>
          <a:p>
            <a:pPr lvl="1" eaLnBrk="1" hangingPunct="1"/>
            <a:r>
              <a:rPr lang="en-US" altLang="en-US" dirty="0" smtClean="0"/>
              <a:t>Alcohol and drugs</a:t>
            </a:r>
          </a:p>
          <a:p>
            <a:pPr lvl="1" eaLnBrk="1" hangingPunct="1"/>
            <a:r>
              <a:rPr lang="en-US" altLang="en-US" dirty="0" smtClean="0"/>
              <a:t>Driver’s age</a:t>
            </a:r>
          </a:p>
          <a:p>
            <a:pPr lvl="1" eaLnBrk="1" hangingPunct="1"/>
            <a:r>
              <a:rPr lang="en-US" altLang="en-US" dirty="0" smtClean="0"/>
              <a:t>Driver’s experience</a:t>
            </a:r>
          </a:p>
          <a:p>
            <a:pPr lvl="1" eaLnBrk="1" hangingPunct="1"/>
            <a:r>
              <a:rPr lang="en-US" altLang="en-US" dirty="0" smtClean="0"/>
              <a:t>Weather</a:t>
            </a:r>
          </a:p>
          <a:p>
            <a:pPr eaLnBrk="1" hangingPunct="1"/>
            <a:endParaRPr lang="en-US" altLang="en-US" dirty="0" smtClean="0"/>
          </a:p>
          <a:p>
            <a:pPr eaLnBrk="1" hangingPunct="1"/>
            <a:endParaRPr lang="en-US" altLang="en-US" dirty="0" smtClean="0"/>
          </a:p>
          <a:p>
            <a:pPr eaLnBrk="1" hangingPunct="1"/>
            <a:endParaRPr lang="en-US" altLang="en-US" dirty="0" smtClean="0"/>
          </a:p>
        </p:txBody>
      </p:sp>
      <p:sp>
        <p:nvSpPr>
          <p:cNvPr id="27652" name="Text Box 2054"/>
          <p:cNvSpPr txBox="1">
            <a:spLocks noChangeArrowheads="1"/>
          </p:cNvSpPr>
          <p:nvPr/>
        </p:nvSpPr>
        <p:spPr bwMode="auto">
          <a:xfrm>
            <a:off x="800100" y="5105400"/>
            <a:ext cx="38862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ctr" eaLnBrk="0" fontAlgn="base" hangingPunct="0">
              <a:spcBef>
                <a:spcPct val="0"/>
              </a:spcBef>
              <a:spcAft>
                <a:spcPct val="0"/>
              </a:spcAft>
              <a:buClrTx/>
              <a:buSzTx/>
              <a:buFontTx/>
              <a:buNone/>
            </a:pPr>
            <a:r>
              <a:rPr lang="en-US" altLang="en-US" sz="3600" b="1" dirty="0">
                <a:solidFill>
                  <a:srgbClr val="F35B1B"/>
                </a:solidFill>
                <a:latin typeface="Tahoma" pitchFamily="34" charset="0"/>
              </a:rPr>
              <a:t>Never assume a driver sees you!</a:t>
            </a:r>
          </a:p>
        </p:txBody>
      </p:sp>
      <p:pic>
        <p:nvPicPr>
          <p:cNvPr id="27653" name="Picture 2055" descr="sunineye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75654" y="2701131"/>
            <a:ext cx="4038600" cy="2695575"/>
          </a:xfrm>
          <a:prstGeom prst="rect">
            <a:avLst/>
          </a:prstGeom>
          <a:noFill/>
          <a:ln w="9525">
            <a:solidFill>
              <a:srgbClr val="FF6600"/>
            </a:solidFill>
            <a:miter lim="800000"/>
            <a:headEnd/>
            <a:tailEnd/>
          </a:ln>
          <a:extLst>
            <a:ext uri="{909E8E84-426E-40DD-AFC4-6F175D3DCCD1}">
              <a14:hiddenFill xmlns:a14="http://schemas.microsoft.com/office/drawing/2010/main">
                <a:solidFill>
                  <a:srgbClr val="FFFFFF"/>
                </a:solidFill>
              </a14:hiddenFill>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332324166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idx="4294967295"/>
          </p:nvPr>
        </p:nvSpPr>
        <p:spPr>
          <a:xfrm>
            <a:off x="533400" y="228600"/>
            <a:ext cx="8229600" cy="1143000"/>
          </a:xfrm>
        </p:spPr>
        <p:txBody>
          <a:bodyPr/>
          <a:lstStyle/>
          <a:p>
            <a:pPr algn="ctr" eaLnBrk="1" fontAlgn="auto" hangingPunct="1">
              <a:spcAft>
                <a:spcPts val="0"/>
              </a:spcAft>
              <a:defRPr/>
            </a:pPr>
            <a:r>
              <a:rPr lang="en-US" dirty="0" smtClean="0">
                <a:solidFill>
                  <a:schemeClr val="tx1"/>
                </a:solidFill>
                <a:latin typeface="Franklin Gothic Demi" pitchFamily="34" charset="0"/>
              </a:rPr>
              <a:t>Variation in Ability</a:t>
            </a:r>
          </a:p>
        </p:txBody>
      </p:sp>
      <p:sp>
        <p:nvSpPr>
          <p:cNvPr id="105475" name="Rectangle 3"/>
          <p:cNvSpPr>
            <a:spLocks noGrp="1" noChangeArrowheads="1"/>
          </p:cNvSpPr>
          <p:nvPr>
            <p:ph idx="4294967295"/>
          </p:nvPr>
        </p:nvSpPr>
        <p:spPr>
          <a:xfrm>
            <a:off x="533400" y="1752600"/>
            <a:ext cx="8229600" cy="4530725"/>
          </a:xfrm>
        </p:spPr>
        <p:txBody>
          <a:bodyPr/>
          <a:lstStyle/>
          <a:p>
            <a:pPr eaLnBrk="1" hangingPunct="1">
              <a:lnSpc>
                <a:spcPct val="90000"/>
              </a:lnSpc>
            </a:pPr>
            <a:r>
              <a:rPr lang="en-US" sz="2800" smtClean="0"/>
              <a:t>AGE </a:t>
            </a:r>
          </a:p>
          <a:p>
            <a:pPr lvl="1" eaLnBrk="1" hangingPunct="1">
              <a:lnSpc>
                <a:spcPct val="90000"/>
              </a:lnSpc>
            </a:pPr>
            <a:r>
              <a:rPr lang="en-US" sz="2400" smtClean="0"/>
              <a:t>Young Drivers</a:t>
            </a:r>
          </a:p>
          <a:p>
            <a:pPr lvl="1" eaLnBrk="1" hangingPunct="1">
              <a:lnSpc>
                <a:spcPct val="90000"/>
              </a:lnSpc>
            </a:pPr>
            <a:r>
              <a:rPr lang="en-US" sz="2400" smtClean="0"/>
              <a:t>Elderly Drivers</a:t>
            </a:r>
          </a:p>
          <a:p>
            <a:pPr eaLnBrk="1" hangingPunct="1">
              <a:lnSpc>
                <a:spcPct val="90000"/>
              </a:lnSpc>
            </a:pPr>
            <a:r>
              <a:rPr lang="en-US" sz="2800" smtClean="0"/>
              <a:t>EXPERIENCE</a:t>
            </a:r>
          </a:p>
          <a:p>
            <a:pPr lvl="1" eaLnBrk="1" hangingPunct="1">
              <a:lnSpc>
                <a:spcPct val="90000"/>
              </a:lnSpc>
            </a:pPr>
            <a:r>
              <a:rPr lang="en-US" sz="2400" smtClean="0"/>
              <a:t>Ability levels vary </a:t>
            </a:r>
          </a:p>
          <a:p>
            <a:pPr eaLnBrk="1" hangingPunct="1">
              <a:lnSpc>
                <a:spcPct val="90000"/>
              </a:lnSpc>
            </a:pPr>
            <a:r>
              <a:rPr lang="en-US" sz="2800" smtClean="0"/>
              <a:t>PHYSICAL STATE</a:t>
            </a:r>
          </a:p>
          <a:p>
            <a:pPr lvl="1" eaLnBrk="1" hangingPunct="1">
              <a:lnSpc>
                <a:spcPct val="90000"/>
              </a:lnSpc>
            </a:pPr>
            <a:r>
              <a:rPr lang="en-US" sz="2400" smtClean="0"/>
              <a:t>Eyesight</a:t>
            </a:r>
          </a:p>
          <a:p>
            <a:pPr lvl="1" eaLnBrk="1" hangingPunct="1">
              <a:lnSpc>
                <a:spcPct val="90000"/>
              </a:lnSpc>
            </a:pPr>
            <a:r>
              <a:rPr lang="en-US" sz="2400" smtClean="0"/>
              <a:t>Reaction time</a:t>
            </a:r>
          </a:p>
          <a:p>
            <a:pPr eaLnBrk="1" hangingPunct="1">
              <a:lnSpc>
                <a:spcPct val="90000"/>
              </a:lnSpc>
            </a:pPr>
            <a:r>
              <a:rPr lang="en-US" sz="2800" smtClean="0"/>
              <a:t>MENTAL STATE</a:t>
            </a:r>
          </a:p>
        </p:txBody>
      </p:sp>
      <p:pic>
        <p:nvPicPr>
          <p:cNvPr id="2" name="Picture 1"/>
          <p:cNvPicPr>
            <a:picLocks noChangeAspect="1"/>
          </p:cNvPicPr>
          <p:nvPr/>
        </p:nvPicPr>
        <p:blipFill>
          <a:blip r:embed="rId3"/>
          <a:stretch>
            <a:fillRect/>
          </a:stretch>
        </p:blipFill>
        <p:spPr>
          <a:xfrm>
            <a:off x="4191000" y="2286000"/>
            <a:ext cx="4816202" cy="3170729"/>
          </a:xfrm>
          <a:prstGeom prst="rect">
            <a:avLst/>
          </a:prstGeom>
        </p:spPr>
      </p:pic>
    </p:spTree>
    <p:extLst>
      <p:ext uri="{BB962C8B-B14F-4D97-AF65-F5344CB8AC3E}">
        <p14:creationId xmlns:p14="http://schemas.microsoft.com/office/powerpoint/2010/main" val="15522549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idx="4294967295"/>
          </p:nvPr>
        </p:nvSpPr>
        <p:spPr>
          <a:xfrm>
            <a:off x="533400" y="457200"/>
            <a:ext cx="8229600" cy="701675"/>
          </a:xfrm>
        </p:spPr>
        <p:txBody>
          <a:bodyPr>
            <a:normAutofit fontScale="90000"/>
          </a:bodyPr>
          <a:lstStyle/>
          <a:p>
            <a:pPr algn="ctr" eaLnBrk="1" fontAlgn="auto" hangingPunct="1">
              <a:spcAft>
                <a:spcPts val="0"/>
              </a:spcAft>
              <a:defRPr/>
            </a:pPr>
            <a:r>
              <a:rPr lang="en-US" dirty="0" smtClean="0">
                <a:solidFill>
                  <a:schemeClr val="tx1"/>
                </a:solidFill>
                <a:latin typeface="Franklin Gothic Demi" pitchFamily="34" charset="0"/>
              </a:rPr>
              <a:t>Driver Age and Experience</a:t>
            </a:r>
          </a:p>
        </p:txBody>
      </p:sp>
      <p:sp>
        <p:nvSpPr>
          <p:cNvPr id="106499" name="Rectangle 3"/>
          <p:cNvSpPr>
            <a:spLocks noGrp="1" noChangeArrowheads="1"/>
          </p:cNvSpPr>
          <p:nvPr>
            <p:ph idx="4294967295"/>
          </p:nvPr>
        </p:nvSpPr>
        <p:spPr>
          <a:xfrm>
            <a:off x="685800" y="1447800"/>
            <a:ext cx="7543800" cy="4627563"/>
          </a:xfrm>
        </p:spPr>
        <p:txBody>
          <a:bodyPr/>
          <a:lstStyle/>
          <a:p>
            <a:pPr eaLnBrk="1" hangingPunct="1"/>
            <a:r>
              <a:rPr lang="en-US" smtClean="0"/>
              <a:t>Older drivers have poorer vision and reduced reaction time</a:t>
            </a:r>
            <a:r>
              <a:rPr lang="en-US" b="1" i="1" smtClean="0"/>
              <a:t>.</a:t>
            </a:r>
          </a:p>
          <a:p>
            <a:pPr lvl="1" eaLnBrk="1" hangingPunct="1"/>
            <a:r>
              <a:rPr lang="en-US" sz="2400" smtClean="0"/>
              <a:t>In most cases, nighttime vision decreases with age</a:t>
            </a:r>
          </a:p>
          <a:p>
            <a:pPr lvl="1" eaLnBrk="1" hangingPunct="1"/>
            <a:r>
              <a:rPr lang="en-US" sz="2400" smtClean="0"/>
              <a:t>Problems increase when signs are not well maintained, Channelizing devices are not properly placed, and there are abrupt changes in the levels of lighting</a:t>
            </a:r>
          </a:p>
          <a:p>
            <a:pPr lvl="1" eaLnBrk="1" hangingPunct="1"/>
            <a:r>
              <a:rPr lang="en-US" sz="2400" smtClean="0"/>
              <a:t>Vision problems increase in poor weather conditions</a:t>
            </a:r>
          </a:p>
          <a:p>
            <a:pPr lvl="1" eaLnBrk="1" hangingPunct="1"/>
            <a:r>
              <a:rPr lang="en-US" sz="2400" smtClean="0"/>
              <a:t>Population is growing older</a:t>
            </a:r>
          </a:p>
          <a:p>
            <a:pPr lvl="1" eaLnBrk="1" hangingPunct="1"/>
            <a:endParaRPr lang="en-US" sz="2400" smtClean="0"/>
          </a:p>
        </p:txBody>
      </p:sp>
    </p:spTree>
    <p:extLst>
      <p:ext uri="{BB962C8B-B14F-4D97-AF65-F5344CB8AC3E}">
        <p14:creationId xmlns:p14="http://schemas.microsoft.com/office/powerpoint/2010/main" val="11072064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idx="4294967295"/>
          </p:nvPr>
        </p:nvSpPr>
        <p:spPr>
          <a:xfrm>
            <a:off x="609600" y="304800"/>
            <a:ext cx="8229600" cy="1143000"/>
          </a:xfrm>
        </p:spPr>
        <p:txBody>
          <a:bodyPr/>
          <a:lstStyle/>
          <a:p>
            <a:pPr algn="ctr" eaLnBrk="1" fontAlgn="auto" hangingPunct="1">
              <a:spcAft>
                <a:spcPts val="0"/>
              </a:spcAft>
              <a:defRPr/>
            </a:pPr>
            <a:r>
              <a:rPr lang="en-US" dirty="0" smtClean="0">
                <a:solidFill>
                  <a:schemeClr val="tx1"/>
                </a:solidFill>
                <a:latin typeface="Franklin Gothic Demi" pitchFamily="34" charset="0"/>
              </a:rPr>
              <a:t>Eyesight and Age</a:t>
            </a:r>
          </a:p>
        </p:txBody>
      </p:sp>
      <p:pic>
        <p:nvPicPr>
          <p:cNvPr id="110595" name="Picture 3" descr="eyedifferenc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524000"/>
            <a:ext cx="7696200" cy="506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760972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Learning Objectives</a:t>
            </a:r>
            <a:endParaRPr lang="en-US" b="1" dirty="0"/>
          </a:p>
        </p:txBody>
      </p:sp>
      <p:sp>
        <p:nvSpPr>
          <p:cNvPr id="3" name="Content Placeholder 2"/>
          <p:cNvSpPr>
            <a:spLocks noGrp="1"/>
          </p:cNvSpPr>
          <p:nvPr>
            <p:ph idx="1"/>
          </p:nvPr>
        </p:nvSpPr>
        <p:spPr>
          <a:xfrm>
            <a:off x="533400" y="1524000"/>
            <a:ext cx="8229600" cy="3886200"/>
          </a:xfrm>
        </p:spPr>
        <p:txBody>
          <a:bodyPr/>
          <a:lstStyle/>
          <a:p>
            <a:r>
              <a:rPr lang="en-US" dirty="0" smtClean="0"/>
              <a:t>Understand hazards faced by workers in work zones.</a:t>
            </a:r>
          </a:p>
          <a:p>
            <a:r>
              <a:rPr lang="en-US" dirty="0" smtClean="0"/>
              <a:t>Understand the requirements for high visibility clothing.</a:t>
            </a:r>
          </a:p>
          <a:p>
            <a:r>
              <a:rPr lang="en-US" dirty="0" smtClean="0"/>
              <a:t>Understand how to properly set up a work zone.</a:t>
            </a:r>
          </a:p>
          <a:p>
            <a:r>
              <a:rPr lang="en-US" dirty="0" smtClean="0"/>
              <a:t>Identify OSHA requirements related to traffic control signs and devices.</a:t>
            </a:r>
          </a:p>
          <a:p>
            <a:pPr>
              <a:buNone/>
            </a:pPr>
            <a:endParaRPr lang="en-US" dirty="0" smtClean="0"/>
          </a:p>
        </p:txBody>
      </p:sp>
      <p:sp>
        <p:nvSpPr>
          <p:cNvPr id="4" name="Footer Placeholder 3"/>
          <p:cNvSpPr>
            <a:spLocks noGrp="1"/>
          </p:cNvSpPr>
          <p:nvPr>
            <p:ph type="ftr" sz="quarter" idx="10"/>
          </p:nvPr>
        </p:nvSpPr>
        <p:spPr/>
        <p:txBody>
          <a:bodyPr/>
          <a:lstStyle/>
          <a:p>
            <a:pPr>
              <a:defRPr/>
            </a:pPr>
            <a:r>
              <a:rPr lang="en-US" dirty="0" smtClean="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11383335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rtlCol="0">
            <a:normAutofit fontScale="90000"/>
          </a:bodyPr>
          <a:lstStyle/>
          <a:p>
            <a:pPr fontAlgn="auto">
              <a:spcAft>
                <a:spcPts val="0"/>
              </a:spcAft>
              <a:defRPr/>
            </a:pPr>
            <a:r>
              <a:rPr lang="en-US" sz="3200" b="1" dirty="0" smtClean="0"/>
              <a:t>The amount of light a motorist requires to see during nighttime doubles every 13 years</a:t>
            </a:r>
            <a:endParaRPr lang="en-US" sz="3200" b="1" dirty="0"/>
          </a:p>
        </p:txBody>
      </p:sp>
      <p:graphicFrame>
        <p:nvGraphicFramePr>
          <p:cNvPr id="15363" name="Chart 4"/>
          <p:cNvGraphicFramePr>
            <a:graphicFrameLocks/>
          </p:cNvGraphicFramePr>
          <p:nvPr/>
        </p:nvGraphicFramePr>
        <p:xfrm>
          <a:off x="1524000" y="1397000"/>
          <a:ext cx="6096000" cy="4775200"/>
        </p:xfrm>
        <a:graphic>
          <a:graphicData uri="http://schemas.openxmlformats.org/presentationml/2006/ole">
            <mc:AlternateContent xmlns:mc="http://schemas.openxmlformats.org/markup-compatibility/2006">
              <mc:Choice xmlns:v="urn:schemas-microsoft-com:vml" Requires="v">
                <p:oleObj spid="_x0000_s6154" r:id="rId3" imgW="6096528" imgH="4779678" progId="Excel.Chart.8">
                  <p:embed/>
                </p:oleObj>
              </mc:Choice>
              <mc:Fallback>
                <p:oleObj r:id="rId3" imgW="6096528" imgH="4779678" progId="Excel.Char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1397000"/>
                        <a:ext cx="6096000" cy="4775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55809973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idx="4294967295"/>
          </p:nvPr>
        </p:nvSpPr>
        <p:spPr>
          <a:xfrm>
            <a:off x="533400" y="457200"/>
            <a:ext cx="8229600" cy="806450"/>
          </a:xfrm>
        </p:spPr>
        <p:txBody>
          <a:bodyPr/>
          <a:lstStyle/>
          <a:p>
            <a:pPr algn="ctr" eaLnBrk="1" fontAlgn="auto" hangingPunct="1">
              <a:spcAft>
                <a:spcPts val="0"/>
              </a:spcAft>
              <a:defRPr/>
            </a:pPr>
            <a:r>
              <a:rPr lang="en-US" dirty="0" smtClean="0">
                <a:solidFill>
                  <a:schemeClr val="tx1"/>
                </a:solidFill>
                <a:latin typeface="Franklin Gothic Demi" pitchFamily="34" charset="0"/>
              </a:rPr>
              <a:t>Driver Age and Experience</a:t>
            </a:r>
          </a:p>
        </p:txBody>
      </p:sp>
      <p:sp>
        <p:nvSpPr>
          <p:cNvPr id="107523" name="Rectangle 3"/>
          <p:cNvSpPr>
            <a:spLocks noGrp="1" noChangeArrowheads="1"/>
          </p:cNvSpPr>
          <p:nvPr>
            <p:ph idx="4294967295"/>
          </p:nvPr>
        </p:nvSpPr>
        <p:spPr>
          <a:xfrm>
            <a:off x="762000" y="1676400"/>
            <a:ext cx="7269163" cy="3984625"/>
          </a:xfrm>
        </p:spPr>
        <p:txBody>
          <a:bodyPr/>
          <a:lstStyle/>
          <a:p>
            <a:pPr eaLnBrk="1" hangingPunct="1"/>
            <a:r>
              <a:rPr lang="en-US" smtClean="0"/>
              <a:t>New drivers lack experience</a:t>
            </a:r>
            <a:endParaRPr lang="en-US" b="1" i="1" smtClean="0"/>
          </a:p>
          <a:p>
            <a:pPr lvl="1" eaLnBrk="1" hangingPunct="1"/>
            <a:r>
              <a:rPr lang="en-US" sz="2400" smtClean="0"/>
              <a:t>Little experience recognizing work zone warnings</a:t>
            </a:r>
          </a:p>
          <a:p>
            <a:pPr lvl="1" eaLnBrk="1" hangingPunct="1"/>
            <a:r>
              <a:rPr lang="en-US" sz="2400" smtClean="0"/>
              <a:t>May become nervous when operating their vehicle in narrower lanes or adjacent to concrete barriers, barrels or cones</a:t>
            </a:r>
          </a:p>
          <a:p>
            <a:pPr lvl="1" eaLnBrk="1" hangingPunct="1"/>
            <a:r>
              <a:rPr lang="en-US" sz="2400" smtClean="0"/>
              <a:t>May over correct or react in an unpredictable way  </a:t>
            </a:r>
          </a:p>
          <a:p>
            <a:pPr lvl="1" eaLnBrk="1" hangingPunct="1"/>
            <a:r>
              <a:rPr lang="en-US" sz="2400" smtClean="0"/>
              <a:t>May be unappreciative of the dangers found in work zones, and fail to reduce speeds or avoid distractions  </a:t>
            </a:r>
            <a:endParaRPr lang="en-US" smtClean="0"/>
          </a:p>
        </p:txBody>
      </p:sp>
    </p:spTree>
    <p:extLst>
      <p:ext uri="{BB962C8B-B14F-4D97-AF65-F5344CB8AC3E}">
        <p14:creationId xmlns:p14="http://schemas.microsoft.com/office/powerpoint/2010/main" val="32989590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title" idx="4294967295"/>
          </p:nvPr>
        </p:nvSpPr>
        <p:spPr>
          <a:xfrm>
            <a:off x="533400" y="228600"/>
            <a:ext cx="8229600" cy="1143000"/>
          </a:xfrm>
        </p:spPr>
        <p:txBody>
          <a:bodyPr/>
          <a:lstStyle/>
          <a:p>
            <a:pPr algn="ctr" eaLnBrk="1" fontAlgn="auto" hangingPunct="1">
              <a:spcAft>
                <a:spcPts val="0"/>
              </a:spcAft>
              <a:defRPr/>
            </a:pPr>
            <a:r>
              <a:rPr lang="en-US" dirty="0" smtClean="0">
                <a:solidFill>
                  <a:schemeClr val="tx1"/>
                </a:solidFill>
                <a:latin typeface="Franklin Gothic Demi" pitchFamily="34" charset="0"/>
              </a:rPr>
              <a:t>Confusing Choices?</a:t>
            </a:r>
          </a:p>
        </p:txBody>
      </p:sp>
      <p:pic>
        <p:nvPicPr>
          <p:cNvPr id="122883" name="Picture 4" descr="which_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1676400"/>
            <a:ext cx="6705600" cy="470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554811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ChangeArrowheads="1"/>
          </p:cNvSpPr>
          <p:nvPr/>
        </p:nvSpPr>
        <p:spPr bwMode="auto">
          <a:xfrm>
            <a:off x="595313" y="11604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en-US"/>
          </a:p>
        </p:txBody>
      </p:sp>
      <p:pic>
        <p:nvPicPr>
          <p:cNvPr id="135171" name="Picture 4" descr="Work%20Z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4763" y="1206500"/>
            <a:ext cx="6594475" cy="444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5172" name="TextBox 3"/>
          <p:cNvSpPr txBox="1">
            <a:spLocks noChangeArrowheads="1"/>
          </p:cNvSpPr>
          <p:nvPr/>
        </p:nvSpPr>
        <p:spPr bwMode="auto">
          <a:xfrm>
            <a:off x="6019800" y="5791200"/>
            <a:ext cx="2438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Unsafe Condition</a:t>
            </a:r>
          </a:p>
        </p:txBody>
      </p:sp>
    </p:spTree>
    <p:extLst>
      <p:ext uri="{BB962C8B-B14F-4D97-AF65-F5344CB8AC3E}">
        <p14:creationId xmlns:p14="http://schemas.microsoft.com/office/powerpoint/2010/main" val="6813076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7" name="Rectangle 1027"/>
          <p:cNvSpPr>
            <a:spLocks noChangeArrowheads="1"/>
          </p:cNvSpPr>
          <p:nvPr/>
        </p:nvSpPr>
        <p:spPr bwMode="auto">
          <a:xfrm>
            <a:off x="296863" y="165735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en-US"/>
          </a:p>
        </p:txBody>
      </p:sp>
      <p:pic>
        <p:nvPicPr>
          <p:cNvPr id="154628" name="Picture 1029" descr="misc4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838200"/>
            <a:ext cx="8897220" cy="521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629" name="TextBox 4"/>
          <p:cNvSpPr txBox="1">
            <a:spLocks noChangeArrowheads="1"/>
          </p:cNvSpPr>
          <p:nvPr/>
        </p:nvSpPr>
        <p:spPr bwMode="auto">
          <a:xfrm>
            <a:off x="6248400" y="6400800"/>
            <a:ext cx="2590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Unsafe Condition</a:t>
            </a:r>
          </a:p>
        </p:txBody>
      </p:sp>
    </p:spTree>
    <p:extLst>
      <p:ext uri="{BB962C8B-B14F-4D97-AF65-F5344CB8AC3E}">
        <p14:creationId xmlns:p14="http://schemas.microsoft.com/office/powerpoint/2010/main" val="20357846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2"/>
          <p:cNvSpPr>
            <a:spLocks noGrp="1" noChangeArrowheads="1"/>
          </p:cNvSpPr>
          <p:nvPr>
            <p:ph type="title" idx="4294967295"/>
          </p:nvPr>
        </p:nvSpPr>
        <p:spPr>
          <a:xfrm>
            <a:off x="533400" y="304800"/>
            <a:ext cx="8229600" cy="1143000"/>
          </a:xfrm>
        </p:spPr>
        <p:txBody>
          <a:bodyPr/>
          <a:lstStyle/>
          <a:p>
            <a:pPr algn="ctr" eaLnBrk="1" fontAlgn="auto" hangingPunct="1">
              <a:spcAft>
                <a:spcPts val="0"/>
              </a:spcAft>
              <a:defRPr/>
            </a:pPr>
            <a:r>
              <a:rPr lang="en-US" dirty="0" smtClean="0">
                <a:solidFill>
                  <a:schemeClr val="tx1"/>
                </a:solidFill>
                <a:latin typeface="Franklin Gothic Demi" pitchFamily="34" charset="0"/>
              </a:rPr>
              <a:t>Inadequate Signing</a:t>
            </a:r>
          </a:p>
        </p:txBody>
      </p:sp>
      <p:pic>
        <p:nvPicPr>
          <p:cNvPr id="2" name="Picture 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752600" y="1219200"/>
            <a:ext cx="5758978" cy="5401152"/>
          </a:xfrm>
          <a:prstGeom prst="rect">
            <a:avLst/>
          </a:prstGeom>
        </p:spPr>
      </p:pic>
    </p:spTree>
    <p:extLst>
      <p:ext uri="{BB962C8B-B14F-4D97-AF65-F5344CB8AC3E}">
        <p14:creationId xmlns:p14="http://schemas.microsoft.com/office/powerpoint/2010/main" val="19072422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body" sz="half" idx="2"/>
          </p:nvPr>
        </p:nvSpPr>
        <p:spPr>
          <a:xfrm>
            <a:off x="4572000" y="5334000"/>
            <a:ext cx="4724400" cy="1371600"/>
          </a:xfrm>
          <a:noFill/>
        </p:spPr>
        <p:txBody>
          <a:bodyPr lIns="0" tIns="0" rIns="0" bIns="0"/>
          <a:lstStyle/>
          <a:p>
            <a:pPr marL="0" indent="0" eaLnBrk="1" hangingPunct="1">
              <a:lnSpc>
                <a:spcPct val="85000"/>
              </a:lnSpc>
              <a:buFont typeface="Wingdings" pitchFamily="2" charset="2"/>
              <a:buNone/>
            </a:pPr>
            <a:r>
              <a:rPr lang="en-US" altLang="en-US" sz="2000" b="1" dirty="0" smtClean="0"/>
              <a:t>This attenuator truck was rear ended at 63 mph by an inattentive driver, despite workers’ attempts to get the driver’s attention.</a:t>
            </a:r>
            <a:r>
              <a:rPr lang="en-US" altLang="en-US" sz="1600" b="1" dirty="0" smtClean="0"/>
              <a:t>  </a:t>
            </a:r>
          </a:p>
        </p:txBody>
      </p:sp>
      <p:sp>
        <p:nvSpPr>
          <p:cNvPr id="28675" name="Rectangle 3"/>
          <p:cNvSpPr>
            <a:spLocks noChangeArrowheads="1"/>
          </p:cNvSpPr>
          <p:nvPr/>
        </p:nvSpPr>
        <p:spPr bwMode="auto">
          <a:xfrm>
            <a:off x="685800" y="533400"/>
            <a:ext cx="83058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eaLnBrk="0" fontAlgn="base" hangingPunct="0">
              <a:lnSpc>
                <a:spcPct val="90000"/>
              </a:lnSpc>
              <a:spcBef>
                <a:spcPct val="0"/>
              </a:spcBef>
              <a:spcAft>
                <a:spcPct val="0"/>
              </a:spcAft>
              <a:buClrTx/>
              <a:buSzTx/>
              <a:buFontTx/>
              <a:buNone/>
            </a:pPr>
            <a:r>
              <a:rPr lang="en-US" altLang="en-US" sz="4400" b="1" dirty="0">
                <a:solidFill>
                  <a:srgbClr val="000000"/>
                </a:solidFill>
              </a:rPr>
              <a:t>Roadway </a:t>
            </a:r>
            <a:r>
              <a:rPr lang="en-US" altLang="en-US" sz="4400" b="1" dirty="0" smtClean="0">
                <a:solidFill>
                  <a:srgbClr val="000000"/>
                </a:solidFill>
              </a:rPr>
              <a:t>Workers </a:t>
            </a:r>
            <a:r>
              <a:rPr lang="en-US" altLang="en-US" sz="4400" b="1" dirty="0">
                <a:solidFill>
                  <a:srgbClr val="000000"/>
                </a:solidFill>
              </a:rPr>
              <a:t>A</a:t>
            </a:r>
            <a:r>
              <a:rPr lang="en-US" altLang="en-US" sz="4400" b="1" dirty="0" smtClean="0">
                <a:solidFill>
                  <a:srgbClr val="000000"/>
                </a:solidFill>
              </a:rPr>
              <a:t>re At Risk</a:t>
            </a:r>
            <a:endParaRPr lang="en-US" altLang="en-US" sz="4400" b="1" dirty="0">
              <a:solidFill>
                <a:srgbClr val="000000"/>
              </a:solidFill>
            </a:endParaRPr>
          </a:p>
        </p:txBody>
      </p:sp>
      <p:sp>
        <p:nvSpPr>
          <p:cNvPr id="28676" name="Rectangle 4"/>
          <p:cNvSpPr>
            <a:spLocks noChangeArrowheads="1"/>
          </p:cNvSpPr>
          <p:nvPr/>
        </p:nvSpPr>
        <p:spPr bwMode="auto">
          <a:xfrm>
            <a:off x="0" y="1504950"/>
            <a:ext cx="4114800" cy="396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6075" indent="-346075">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eaLnBrk="0" fontAlgn="base" hangingPunct="0">
              <a:lnSpc>
                <a:spcPct val="80000"/>
              </a:lnSpc>
              <a:spcBef>
                <a:spcPct val="0"/>
              </a:spcBef>
              <a:spcAft>
                <a:spcPct val="50000"/>
              </a:spcAft>
              <a:buClr>
                <a:srgbClr val="CCCCE6"/>
              </a:buClr>
              <a:buSzPct val="60000"/>
            </a:pPr>
            <a:r>
              <a:rPr lang="en-US" altLang="en-US" sz="2800" dirty="0">
                <a:solidFill>
                  <a:srgbClr val="000000"/>
                </a:solidFill>
              </a:rPr>
              <a:t>Drunk drivers</a:t>
            </a:r>
          </a:p>
          <a:p>
            <a:pPr eaLnBrk="0" fontAlgn="base" hangingPunct="0">
              <a:lnSpc>
                <a:spcPct val="80000"/>
              </a:lnSpc>
              <a:spcBef>
                <a:spcPct val="0"/>
              </a:spcBef>
              <a:spcAft>
                <a:spcPct val="50000"/>
              </a:spcAft>
              <a:buClr>
                <a:srgbClr val="CCCCE6"/>
              </a:buClr>
              <a:buSzPct val="60000"/>
            </a:pPr>
            <a:r>
              <a:rPr lang="en-US" altLang="en-US" sz="2800" dirty="0">
                <a:solidFill>
                  <a:srgbClr val="000000"/>
                </a:solidFill>
              </a:rPr>
              <a:t>Sleepy or impaired drivers</a:t>
            </a:r>
          </a:p>
          <a:p>
            <a:pPr eaLnBrk="0" fontAlgn="base" hangingPunct="0">
              <a:lnSpc>
                <a:spcPct val="80000"/>
              </a:lnSpc>
              <a:spcBef>
                <a:spcPct val="0"/>
              </a:spcBef>
              <a:spcAft>
                <a:spcPct val="50000"/>
              </a:spcAft>
              <a:buClr>
                <a:srgbClr val="CCCCE6"/>
              </a:buClr>
              <a:buSzPct val="60000"/>
            </a:pPr>
            <a:r>
              <a:rPr lang="en-US" altLang="en-US" sz="2800" dirty="0">
                <a:solidFill>
                  <a:srgbClr val="000000"/>
                </a:solidFill>
              </a:rPr>
              <a:t>Impatient, reckless drivers</a:t>
            </a:r>
          </a:p>
          <a:p>
            <a:pPr eaLnBrk="0" fontAlgn="base" hangingPunct="0">
              <a:lnSpc>
                <a:spcPct val="80000"/>
              </a:lnSpc>
              <a:spcBef>
                <a:spcPct val="0"/>
              </a:spcBef>
              <a:spcAft>
                <a:spcPct val="50000"/>
              </a:spcAft>
              <a:buClr>
                <a:srgbClr val="CCCCE6"/>
              </a:buClr>
              <a:buSzPct val="60000"/>
            </a:pPr>
            <a:r>
              <a:rPr lang="en-US" altLang="en-US" sz="2800" dirty="0">
                <a:solidFill>
                  <a:srgbClr val="000000"/>
                </a:solidFill>
              </a:rPr>
              <a:t>Drivers using cell phones; other inattentive drivers </a:t>
            </a:r>
          </a:p>
          <a:p>
            <a:pPr eaLnBrk="0" fontAlgn="base" hangingPunct="0">
              <a:lnSpc>
                <a:spcPct val="80000"/>
              </a:lnSpc>
              <a:spcBef>
                <a:spcPct val="0"/>
              </a:spcBef>
              <a:spcAft>
                <a:spcPct val="35000"/>
              </a:spcAft>
              <a:buClr>
                <a:srgbClr val="CCCCE6"/>
              </a:buClr>
              <a:buSzPct val="60000"/>
            </a:pPr>
            <a:r>
              <a:rPr lang="en-US" altLang="en-US" sz="2800" dirty="0">
                <a:solidFill>
                  <a:srgbClr val="000000"/>
                </a:solidFill>
              </a:rPr>
              <a:t>Lost drivers looking for directions</a:t>
            </a:r>
          </a:p>
        </p:txBody>
      </p:sp>
      <p:pic>
        <p:nvPicPr>
          <p:cNvPr id="28677" name="Picture 1036" descr="npo00000c"/>
          <p:cNvPicPr>
            <a:picLocks noChangeAspect="1" noChangeArrowheads="1"/>
          </p:cNvPicPr>
          <p:nvPr/>
        </p:nvPicPr>
        <p:blipFill>
          <a:blip r:embed="rId3" cstate="print">
            <a:extLst>
              <a:ext uri="{28A0092B-C50C-407E-A947-70E740481C1C}">
                <a14:useLocalDpi xmlns:a14="http://schemas.microsoft.com/office/drawing/2010/main" val="0"/>
              </a:ext>
            </a:extLst>
          </a:blip>
          <a:srcRect b="7840"/>
          <a:stretch>
            <a:fillRect/>
          </a:stretch>
        </p:blipFill>
        <p:spPr bwMode="auto">
          <a:xfrm>
            <a:off x="4419600" y="1828800"/>
            <a:ext cx="4724400" cy="3314700"/>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Footer Placeholder 1"/>
          <p:cNvSpPr>
            <a:spLocks noGrp="1"/>
          </p:cNvSpPr>
          <p:nvPr>
            <p:ph type="ftr" sz="quarter" idx="11"/>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212459703"/>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15" descr="Butt in Traffic"/>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1676400"/>
            <a:ext cx="6629400" cy="41830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25724" dir="2700000" algn="ctr" rotWithShape="0">
                    <a:srgbClr val="A50021"/>
                  </a:outerShdw>
                </a:effectLst>
              </a14:hiddenEffects>
            </a:ext>
          </a:extLst>
        </p:spPr>
      </p:pic>
      <p:sp>
        <p:nvSpPr>
          <p:cNvPr id="30723" name="Text Box 3"/>
          <p:cNvSpPr txBox="1">
            <a:spLocks noChangeArrowheads="1"/>
          </p:cNvSpPr>
          <p:nvPr/>
        </p:nvSpPr>
        <p:spPr bwMode="auto">
          <a:xfrm>
            <a:off x="7264400" y="2719388"/>
            <a:ext cx="1836738"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fontAlgn="base">
              <a:spcBef>
                <a:spcPct val="50000"/>
              </a:spcBef>
              <a:spcAft>
                <a:spcPct val="0"/>
              </a:spcAft>
              <a:buClrTx/>
              <a:buSzTx/>
              <a:buFontTx/>
              <a:buNone/>
            </a:pPr>
            <a:r>
              <a:rPr lang="en-US" altLang="en-US" sz="2400" b="1">
                <a:solidFill>
                  <a:srgbClr val="000000"/>
                </a:solidFill>
                <a:latin typeface="Arial Narrow" pitchFamily="34" charset="0"/>
              </a:rPr>
              <a:t>Truck may be traveling at a high speed</a:t>
            </a:r>
          </a:p>
        </p:txBody>
      </p:sp>
      <p:sp>
        <p:nvSpPr>
          <p:cNvPr id="30724" name="Line 4"/>
          <p:cNvSpPr>
            <a:spLocks noChangeShapeType="1"/>
          </p:cNvSpPr>
          <p:nvPr/>
        </p:nvSpPr>
        <p:spPr bwMode="auto">
          <a:xfrm flipH="1">
            <a:off x="3960813" y="3176588"/>
            <a:ext cx="3359150" cy="0"/>
          </a:xfrm>
          <a:prstGeom prst="line">
            <a:avLst/>
          </a:prstGeom>
          <a:noFill/>
          <a:ln w="25400">
            <a:solidFill>
              <a:srgbClr val="FF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0" fontAlgn="base" hangingPunct="0">
              <a:spcBef>
                <a:spcPct val="0"/>
              </a:spcBef>
              <a:spcAft>
                <a:spcPct val="0"/>
              </a:spcAft>
            </a:pPr>
            <a:endParaRPr lang="en-US">
              <a:solidFill>
                <a:srgbClr val="000000"/>
              </a:solidFill>
            </a:endParaRPr>
          </a:p>
        </p:txBody>
      </p:sp>
      <p:sp>
        <p:nvSpPr>
          <p:cNvPr id="30725" name="Text Box 5"/>
          <p:cNvSpPr txBox="1">
            <a:spLocks noChangeArrowheads="1"/>
          </p:cNvSpPr>
          <p:nvPr/>
        </p:nvSpPr>
        <p:spPr bwMode="auto">
          <a:xfrm>
            <a:off x="3200400" y="5811580"/>
            <a:ext cx="5486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fontAlgn="base">
              <a:spcBef>
                <a:spcPct val="50000"/>
              </a:spcBef>
              <a:spcAft>
                <a:spcPct val="0"/>
              </a:spcAft>
              <a:buClrTx/>
              <a:buSzTx/>
              <a:buFontTx/>
              <a:buNone/>
            </a:pPr>
            <a:r>
              <a:rPr lang="en-US" altLang="en-US" sz="2400" b="1" dirty="0">
                <a:solidFill>
                  <a:srgbClr val="000000"/>
                </a:solidFill>
                <a:latin typeface="Arial Narrow" pitchFamily="34" charset="0"/>
              </a:rPr>
              <a:t>Worker is in traffic lane</a:t>
            </a:r>
          </a:p>
        </p:txBody>
      </p:sp>
      <p:sp>
        <p:nvSpPr>
          <p:cNvPr id="30726" name="Line 6"/>
          <p:cNvSpPr>
            <a:spLocks noChangeShapeType="1"/>
          </p:cNvSpPr>
          <p:nvPr/>
        </p:nvSpPr>
        <p:spPr bwMode="auto">
          <a:xfrm rot="6680989">
            <a:off x="3051562" y="5248918"/>
            <a:ext cx="1230313" cy="195262"/>
          </a:xfrm>
          <a:prstGeom prst="line">
            <a:avLst/>
          </a:prstGeom>
          <a:noFill/>
          <a:ln w="25400">
            <a:solidFill>
              <a:srgbClr val="FF0000"/>
            </a:solidFill>
            <a:miter lim="800000"/>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0" fontAlgn="base" hangingPunct="0">
              <a:spcBef>
                <a:spcPct val="0"/>
              </a:spcBef>
              <a:spcAft>
                <a:spcPct val="0"/>
              </a:spcAft>
            </a:pPr>
            <a:endParaRPr lang="en-US">
              <a:solidFill>
                <a:srgbClr val="000000"/>
              </a:solidFill>
            </a:endParaRPr>
          </a:p>
        </p:txBody>
      </p:sp>
      <p:sp>
        <p:nvSpPr>
          <p:cNvPr id="30728" name="Rectangle 8"/>
          <p:cNvSpPr>
            <a:spLocks noChangeArrowheads="1"/>
          </p:cNvSpPr>
          <p:nvPr/>
        </p:nvSpPr>
        <p:spPr bwMode="auto">
          <a:xfrm>
            <a:off x="942975" y="627362"/>
            <a:ext cx="73914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ctr" eaLnBrk="0" fontAlgn="base" hangingPunct="0">
              <a:spcBef>
                <a:spcPct val="0"/>
              </a:spcBef>
              <a:spcAft>
                <a:spcPct val="0"/>
              </a:spcAft>
              <a:buClrTx/>
              <a:buSzTx/>
              <a:buFontTx/>
              <a:buNone/>
            </a:pPr>
            <a:r>
              <a:rPr lang="en-US" altLang="en-US" sz="4000" b="1" dirty="0">
                <a:solidFill>
                  <a:srgbClr val="000000"/>
                </a:solidFill>
              </a:rPr>
              <a:t>Hazard to On-Foot Workers: </a:t>
            </a:r>
          </a:p>
          <a:p>
            <a:pPr algn="ctr" eaLnBrk="0" fontAlgn="base" hangingPunct="0">
              <a:spcBef>
                <a:spcPct val="0"/>
              </a:spcBef>
              <a:spcAft>
                <a:spcPct val="0"/>
              </a:spcAft>
              <a:buClrTx/>
              <a:buSzTx/>
              <a:buFontTx/>
              <a:buNone/>
            </a:pPr>
            <a:r>
              <a:rPr lang="en-US" altLang="en-US" sz="4000" b="1" dirty="0">
                <a:solidFill>
                  <a:srgbClr val="000000"/>
                </a:solidFill>
              </a:rPr>
              <a:t>Too Close to Traffic Lane</a:t>
            </a:r>
          </a:p>
        </p:txBody>
      </p:sp>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10" name="AutoShape 7"/>
          <p:cNvSpPr>
            <a:spLocks noChangeArrowheads="1"/>
          </p:cNvSpPr>
          <p:nvPr/>
        </p:nvSpPr>
        <p:spPr bwMode="auto">
          <a:xfrm>
            <a:off x="3505200" y="3429000"/>
            <a:ext cx="1295400" cy="1295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p:spPr>
        <p:txBody>
          <a:bodyPr wrap="none" anchor="ctr"/>
          <a:lstStyle/>
          <a:p>
            <a:endParaRPr lang="en-US"/>
          </a:p>
        </p:txBody>
      </p:sp>
    </p:spTree>
    <p:extLst>
      <p:ext uri="{BB962C8B-B14F-4D97-AF65-F5344CB8AC3E}">
        <p14:creationId xmlns:p14="http://schemas.microsoft.com/office/powerpoint/2010/main" val="428907467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strVal val="4*#ppt_w"/>
                                          </p:val>
                                        </p:tav>
                                        <p:tav tm="100000">
                                          <p:val>
                                            <p:strVal val="#ppt_w"/>
                                          </p:val>
                                        </p:tav>
                                      </p:tavLst>
                                    </p:anim>
                                    <p:anim calcmode="lin" valueType="num">
                                      <p:cBhvr>
                                        <p:cTn id="8" dur="500" fill="hold"/>
                                        <p:tgtEl>
                                          <p:spTgt spid="10"/>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3" descr="pix2"/>
          <p:cNvPicPr>
            <a:picLocks noChangeAspect="1" noChangeArrowheads="1"/>
          </p:cNvPicPr>
          <p:nvPr/>
        </p:nvPicPr>
        <p:blipFill>
          <a:blip r:embed="rId3" cstate="print">
            <a:lum contrast="30000"/>
            <a:extLst>
              <a:ext uri="{28A0092B-C50C-407E-A947-70E740481C1C}">
                <a14:useLocalDpi xmlns:a14="http://schemas.microsoft.com/office/drawing/2010/main" val="0"/>
              </a:ext>
            </a:extLst>
          </a:blip>
          <a:srcRect t="10036"/>
          <a:stretch>
            <a:fillRect/>
          </a:stretch>
        </p:blipFill>
        <p:spPr bwMode="auto">
          <a:xfrm>
            <a:off x="1171575" y="1638300"/>
            <a:ext cx="6619875" cy="446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7" name="Text Box 7"/>
          <p:cNvSpPr txBox="1">
            <a:spLocks noChangeArrowheads="1"/>
          </p:cNvSpPr>
          <p:nvPr/>
        </p:nvSpPr>
        <p:spPr bwMode="auto">
          <a:xfrm>
            <a:off x="3429000" y="4848225"/>
            <a:ext cx="2743200"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fontAlgn="base">
              <a:spcBef>
                <a:spcPct val="50000"/>
              </a:spcBef>
              <a:spcAft>
                <a:spcPct val="0"/>
              </a:spcAft>
              <a:buClrTx/>
              <a:buSzTx/>
              <a:buFontTx/>
              <a:buNone/>
            </a:pPr>
            <a:r>
              <a:rPr lang="en-US" altLang="en-US" sz="2400" b="1">
                <a:solidFill>
                  <a:srgbClr val="000000"/>
                </a:solidFill>
                <a:latin typeface="Arial Narrow" pitchFamily="34" charset="0"/>
              </a:rPr>
              <a:t>No Rigid barriers to separate workers from passing traffic</a:t>
            </a:r>
          </a:p>
        </p:txBody>
      </p:sp>
      <p:sp>
        <p:nvSpPr>
          <p:cNvPr id="36868" name="Line 8"/>
          <p:cNvSpPr>
            <a:spLocks noChangeShapeType="1"/>
          </p:cNvSpPr>
          <p:nvPr/>
        </p:nvSpPr>
        <p:spPr bwMode="auto">
          <a:xfrm rot="6680989">
            <a:off x="4074319" y="4420394"/>
            <a:ext cx="985837" cy="130175"/>
          </a:xfrm>
          <a:prstGeom prst="line">
            <a:avLst/>
          </a:prstGeom>
          <a:noFill/>
          <a:ln w="25400">
            <a:solidFill>
              <a:srgbClr val="FF0000"/>
            </a:solidFill>
            <a:miter lim="800000"/>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0" fontAlgn="base" hangingPunct="0">
              <a:spcBef>
                <a:spcPct val="0"/>
              </a:spcBef>
              <a:spcAft>
                <a:spcPct val="0"/>
              </a:spcAft>
            </a:pPr>
            <a:endParaRPr lang="en-US">
              <a:solidFill>
                <a:srgbClr val="000000"/>
              </a:solidFill>
            </a:endParaRPr>
          </a:p>
        </p:txBody>
      </p:sp>
      <p:sp>
        <p:nvSpPr>
          <p:cNvPr id="36869" name="Line 9"/>
          <p:cNvSpPr>
            <a:spLocks noChangeShapeType="1"/>
          </p:cNvSpPr>
          <p:nvPr/>
        </p:nvSpPr>
        <p:spPr bwMode="auto">
          <a:xfrm rot="6680989">
            <a:off x="4294187" y="4125913"/>
            <a:ext cx="1192213" cy="706438"/>
          </a:xfrm>
          <a:prstGeom prst="line">
            <a:avLst/>
          </a:prstGeom>
          <a:noFill/>
          <a:ln w="25400">
            <a:solidFill>
              <a:srgbClr val="FF0000"/>
            </a:solidFill>
            <a:miter lim="800000"/>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0" fontAlgn="base" hangingPunct="0">
              <a:spcBef>
                <a:spcPct val="0"/>
              </a:spcBef>
              <a:spcAft>
                <a:spcPct val="0"/>
              </a:spcAft>
            </a:pPr>
            <a:endParaRPr lang="en-US">
              <a:solidFill>
                <a:srgbClr val="000000"/>
              </a:solidFill>
            </a:endParaRPr>
          </a:p>
        </p:txBody>
      </p:sp>
      <p:sp>
        <p:nvSpPr>
          <p:cNvPr id="36870" name="Rectangle 2"/>
          <p:cNvSpPr>
            <a:spLocks noGrp="1" noChangeArrowheads="1"/>
          </p:cNvSpPr>
          <p:nvPr>
            <p:ph type="title"/>
          </p:nvPr>
        </p:nvSpPr>
        <p:spPr>
          <a:xfrm>
            <a:off x="646112" y="973366"/>
            <a:ext cx="7670800" cy="457200"/>
          </a:xfrm>
        </p:spPr>
        <p:txBody>
          <a:bodyPr/>
          <a:lstStyle/>
          <a:p>
            <a:pPr eaLnBrk="1" hangingPunct="1"/>
            <a:r>
              <a:rPr lang="en-US" altLang="en-US" b="1" dirty="0" smtClean="0"/>
              <a:t>Hazard to On-Foot Workers:          Type of Barrier</a:t>
            </a:r>
          </a:p>
        </p:txBody>
      </p:sp>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2736229270"/>
      </p:ext>
    </p:extLst>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ChangeArrowheads="1"/>
          </p:cNvSpPr>
          <p:nvPr/>
        </p:nvSpPr>
        <p:spPr bwMode="auto">
          <a:xfrm>
            <a:off x="1828800" y="17430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eaLnBrk="0" fontAlgn="base" hangingPunct="0">
              <a:spcBef>
                <a:spcPct val="0"/>
              </a:spcBef>
              <a:spcAft>
                <a:spcPct val="0"/>
              </a:spcAft>
              <a:buClrTx/>
              <a:buSzTx/>
              <a:buFontTx/>
              <a:buNone/>
            </a:pPr>
            <a:endParaRPr lang="en-US" altLang="en-US" sz="1800">
              <a:solidFill>
                <a:srgbClr val="000000"/>
              </a:solidFill>
            </a:endParaRPr>
          </a:p>
        </p:txBody>
      </p:sp>
      <p:sp>
        <p:nvSpPr>
          <p:cNvPr id="38915" name="Rectangle 3"/>
          <p:cNvSpPr>
            <a:spLocks noChangeArrowheads="1"/>
          </p:cNvSpPr>
          <p:nvPr/>
        </p:nvSpPr>
        <p:spPr bwMode="auto">
          <a:xfrm>
            <a:off x="361950" y="630556"/>
            <a:ext cx="8420100" cy="8172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ctr" eaLnBrk="0" fontAlgn="base" hangingPunct="0">
              <a:spcBef>
                <a:spcPct val="0"/>
              </a:spcBef>
              <a:spcAft>
                <a:spcPct val="0"/>
              </a:spcAft>
              <a:buClrTx/>
              <a:buSzTx/>
              <a:buFontTx/>
              <a:buNone/>
            </a:pPr>
            <a:r>
              <a:rPr lang="en-US" altLang="en-US" sz="4000" b="1" dirty="0">
                <a:solidFill>
                  <a:srgbClr val="000000"/>
                </a:solidFill>
              </a:rPr>
              <a:t>Hazards (Poor Visibility)</a:t>
            </a:r>
          </a:p>
        </p:txBody>
      </p:sp>
      <p:sp>
        <p:nvSpPr>
          <p:cNvPr id="38916" name="Rectangle 4"/>
          <p:cNvSpPr>
            <a:spLocks noChangeArrowheads="1"/>
          </p:cNvSpPr>
          <p:nvPr/>
        </p:nvSpPr>
        <p:spPr bwMode="auto">
          <a:xfrm>
            <a:off x="1828800" y="20526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eaLnBrk="0" fontAlgn="base" hangingPunct="0">
              <a:spcBef>
                <a:spcPct val="0"/>
              </a:spcBef>
              <a:spcAft>
                <a:spcPct val="0"/>
              </a:spcAft>
              <a:buClrTx/>
              <a:buSzTx/>
              <a:buFontTx/>
              <a:buNone/>
            </a:pPr>
            <a:endParaRPr lang="en-US" altLang="en-US" sz="1800">
              <a:solidFill>
                <a:srgbClr val="000000"/>
              </a:solidFill>
            </a:endParaRPr>
          </a:p>
        </p:txBody>
      </p:sp>
      <p:sp>
        <p:nvSpPr>
          <p:cNvPr id="38917" name="Rectangle 6"/>
          <p:cNvSpPr>
            <a:spLocks noChangeArrowheads="1"/>
          </p:cNvSpPr>
          <p:nvPr/>
        </p:nvSpPr>
        <p:spPr bwMode="auto">
          <a:xfrm>
            <a:off x="2909888" y="23383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eaLnBrk="0" fontAlgn="base" hangingPunct="0">
              <a:spcBef>
                <a:spcPct val="0"/>
              </a:spcBef>
              <a:spcAft>
                <a:spcPct val="0"/>
              </a:spcAft>
              <a:buClrTx/>
              <a:buSzTx/>
              <a:buFontTx/>
              <a:buNone/>
            </a:pPr>
            <a:endParaRPr lang="en-US" altLang="en-US" sz="1800">
              <a:solidFill>
                <a:srgbClr val="000000"/>
              </a:solidFill>
            </a:endParaRPr>
          </a:p>
        </p:txBody>
      </p:sp>
      <p:sp>
        <p:nvSpPr>
          <p:cNvPr id="38918" name="Oval 8"/>
          <p:cNvSpPr>
            <a:spLocks noChangeArrowheads="1"/>
          </p:cNvSpPr>
          <p:nvPr/>
        </p:nvSpPr>
        <p:spPr bwMode="auto">
          <a:xfrm>
            <a:off x="4159250" y="2498725"/>
            <a:ext cx="654050" cy="1193800"/>
          </a:xfrm>
          <a:prstGeom prst="ellipse">
            <a:avLst/>
          </a:prstGeom>
          <a:noFill/>
          <a:ln w="254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eaLnBrk="0" fontAlgn="base" hangingPunct="0">
              <a:spcBef>
                <a:spcPct val="0"/>
              </a:spcBef>
              <a:spcAft>
                <a:spcPct val="0"/>
              </a:spcAft>
              <a:buClrTx/>
              <a:buSzTx/>
              <a:buFontTx/>
              <a:buNone/>
            </a:pPr>
            <a:endParaRPr lang="en-US" altLang="en-US" sz="1800">
              <a:solidFill>
                <a:srgbClr val="000000"/>
              </a:solidFill>
            </a:endParaRPr>
          </a:p>
        </p:txBody>
      </p:sp>
      <p:sp>
        <p:nvSpPr>
          <p:cNvPr id="38919" name="Text Box 9"/>
          <p:cNvSpPr txBox="1">
            <a:spLocks noChangeArrowheads="1"/>
          </p:cNvSpPr>
          <p:nvPr/>
        </p:nvSpPr>
        <p:spPr bwMode="auto">
          <a:xfrm>
            <a:off x="509588" y="4281488"/>
            <a:ext cx="2511425"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fontAlgn="base">
              <a:spcBef>
                <a:spcPct val="50000"/>
              </a:spcBef>
              <a:spcAft>
                <a:spcPct val="0"/>
              </a:spcAft>
              <a:buClrTx/>
              <a:buSzTx/>
              <a:buFontTx/>
              <a:buNone/>
            </a:pPr>
            <a:r>
              <a:rPr lang="en-US" altLang="en-US" sz="2400" b="1">
                <a:solidFill>
                  <a:srgbClr val="000000"/>
                </a:solidFill>
                <a:latin typeface="Arial Narrow" pitchFamily="34" charset="0"/>
              </a:rPr>
              <a:t>Hard to see a worker in the shadow of a truck</a:t>
            </a:r>
          </a:p>
        </p:txBody>
      </p:sp>
      <p:sp>
        <p:nvSpPr>
          <p:cNvPr id="38921" name="Oval 11"/>
          <p:cNvSpPr>
            <a:spLocks noChangeArrowheads="1"/>
          </p:cNvSpPr>
          <p:nvPr/>
        </p:nvSpPr>
        <p:spPr bwMode="auto">
          <a:xfrm rot="287214">
            <a:off x="7950200" y="4813300"/>
            <a:ext cx="457200" cy="1371600"/>
          </a:xfrm>
          <a:prstGeom prst="ellipse">
            <a:avLst/>
          </a:prstGeom>
          <a:noFill/>
          <a:ln w="254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eaLnBrk="0" fontAlgn="base" hangingPunct="0">
              <a:spcBef>
                <a:spcPct val="0"/>
              </a:spcBef>
              <a:spcAft>
                <a:spcPct val="0"/>
              </a:spcAft>
              <a:buClrTx/>
              <a:buSzTx/>
              <a:buFontTx/>
              <a:buNone/>
            </a:pPr>
            <a:endParaRPr lang="en-US" altLang="en-US" sz="1800">
              <a:solidFill>
                <a:srgbClr val="000000"/>
              </a:solidFill>
            </a:endParaRPr>
          </a:p>
        </p:txBody>
      </p:sp>
      <p:sp>
        <p:nvSpPr>
          <p:cNvPr id="38922" name="Text Box 12"/>
          <p:cNvSpPr txBox="1">
            <a:spLocks noChangeArrowheads="1"/>
          </p:cNvSpPr>
          <p:nvPr/>
        </p:nvSpPr>
        <p:spPr bwMode="auto">
          <a:xfrm>
            <a:off x="3287713" y="4465638"/>
            <a:ext cx="2271712"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fontAlgn="base">
              <a:spcBef>
                <a:spcPct val="50000"/>
              </a:spcBef>
              <a:spcAft>
                <a:spcPct val="0"/>
              </a:spcAft>
              <a:buClrTx/>
              <a:buSzTx/>
              <a:buFontTx/>
              <a:buNone/>
            </a:pPr>
            <a:r>
              <a:rPr lang="en-US" altLang="en-US" sz="2400" b="1">
                <a:solidFill>
                  <a:srgbClr val="000000"/>
                </a:solidFill>
                <a:latin typeface="Arial Narrow" pitchFamily="34" charset="0"/>
              </a:rPr>
              <a:t>Lack of high visibility apparel/vest</a:t>
            </a:r>
          </a:p>
        </p:txBody>
      </p:sp>
      <p:sp>
        <p:nvSpPr>
          <p:cNvPr id="38923" name="Line 13"/>
          <p:cNvSpPr>
            <a:spLocks noChangeShapeType="1"/>
          </p:cNvSpPr>
          <p:nvPr/>
        </p:nvSpPr>
        <p:spPr bwMode="auto">
          <a:xfrm>
            <a:off x="4572000" y="5003800"/>
            <a:ext cx="3370263" cy="334963"/>
          </a:xfrm>
          <a:prstGeom prst="line">
            <a:avLst/>
          </a:prstGeom>
          <a:noFill/>
          <a:ln w="25400">
            <a:solidFill>
              <a:srgbClr val="FF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0" fontAlgn="base" hangingPunct="0">
              <a:spcBef>
                <a:spcPct val="0"/>
              </a:spcBef>
              <a:spcAft>
                <a:spcPct val="0"/>
              </a:spcAft>
            </a:pPr>
            <a:endParaRPr lang="en-US">
              <a:solidFill>
                <a:srgbClr val="000000"/>
              </a:solidFill>
            </a:endParaRPr>
          </a:p>
        </p:txBody>
      </p:sp>
      <p:pic>
        <p:nvPicPr>
          <p:cNvPr id="38924" name="Picture 2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95488" y="1439228"/>
            <a:ext cx="5486400" cy="275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25" name="Picture 2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18100" y="3956050"/>
            <a:ext cx="3324225"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15" name="AutoShape 7"/>
          <p:cNvSpPr>
            <a:spLocks noChangeArrowheads="1"/>
          </p:cNvSpPr>
          <p:nvPr/>
        </p:nvSpPr>
        <p:spPr bwMode="auto">
          <a:xfrm>
            <a:off x="3962400" y="2362200"/>
            <a:ext cx="1295400" cy="1295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p:spPr>
        <p:txBody>
          <a:bodyPr wrap="none" anchor="ctr"/>
          <a:lstStyle/>
          <a:p>
            <a:endParaRPr lang="en-US"/>
          </a:p>
        </p:txBody>
      </p:sp>
    </p:spTree>
    <p:extLst>
      <p:ext uri="{BB962C8B-B14F-4D97-AF65-F5344CB8AC3E}">
        <p14:creationId xmlns:p14="http://schemas.microsoft.com/office/powerpoint/2010/main" val="312645304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strVal val="4*#ppt_w"/>
                                          </p:val>
                                        </p:tav>
                                        <p:tav tm="100000">
                                          <p:val>
                                            <p:strVal val="#ppt_w"/>
                                          </p:val>
                                        </p:tav>
                                      </p:tavLst>
                                    </p:anim>
                                    <p:anim calcmode="lin" valueType="num">
                                      <p:cBhvr>
                                        <p:cTn id="8" dur="500" fill="hold"/>
                                        <p:tgtEl>
                                          <p:spTgt spid="1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b="1" dirty="0" smtClean="0"/>
              <a:t>What does WZ Safety mean to the public?</a:t>
            </a:r>
            <a:endParaRPr lang="en-US" b="1" dirty="0"/>
          </a:p>
        </p:txBody>
      </p:sp>
      <p:pic>
        <p:nvPicPr>
          <p:cNvPr id="4" name="Content Placeholder 3" descr="funny-traffic-sign.jpg"/>
          <p:cNvPicPr>
            <a:picLocks noGrp="1" noChangeAspect="1"/>
          </p:cNvPicPr>
          <p:nvPr>
            <p:ph idx="1"/>
          </p:nvPr>
        </p:nvPicPr>
        <p:blipFill>
          <a:blip r:embed="rId2" cstate="print"/>
          <a:stretch>
            <a:fillRect/>
          </a:stretch>
        </p:blipFill>
        <p:spPr>
          <a:xfrm>
            <a:off x="838200" y="2133600"/>
            <a:ext cx="6705600" cy="4263643"/>
          </a:xfrm>
          <a:prstGeom prst="roundRect">
            <a:avLst>
              <a:gd name="adj" fmla="val 8594"/>
            </a:avLst>
          </a:prstGeom>
          <a:solidFill>
            <a:srgbClr val="FFFFFF">
              <a:shade val="85000"/>
            </a:srgbClr>
          </a:solidFill>
          <a:effectLst>
            <a:reflection blurRad="12700" stA="38000" endPos="28000" dist="5000" dir="5400000" sy="-100000" algn="bl" rotWithShape="0"/>
          </a:effectLst>
        </p:spPr>
      </p:pic>
    </p:spTree>
    <p:extLst>
      <p:ext uri="{BB962C8B-B14F-4D97-AF65-F5344CB8AC3E}">
        <p14:creationId xmlns:p14="http://schemas.microsoft.com/office/powerpoint/2010/main" val="183474407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lstStyle/>
          <a:p>
            <a:pPr eaLnBrk="1" hangingPunct="1"/>
            <a:r>
              <a:rPr lang="en-US" altLang="en-US" b="1" dirty="0" smtClean="0"/>
              <a:t>Common Issues</a:t>
            </a:r>
          </a:p>
        </p:txBody>
      </p:sp>
      <p:sp>
        <p:nvSpPr>
          <p:cNvPr id="103427" name="Rectangle 3"/>
          <p:cNvSpPr>
            <a:spLocks noGrp="1" noChangeArrowheads="1"/>
          </p:cNvSpPr>
          <p:nvPr>
            <p:ph type="body" idx="1"/>
          </p:nvPr>
        </p:nvSpPr>
        <p:spPr>
          <a:xfrm>
            <a:off x="539750" y="2133600"/>
            <a:ext cx="4613275" cy="3527425"/>
          </a:xfrm>
        </p:spPr>
        <p:txBody>
          <a:bodyPr/>
          <a:lstStyle/>
          <a:p>
            <a:pPr eaLnBrk="1" hangingPunct="1"/>
            <a:r>
              <a:rPr lang="en-US" altLang="en-US" sz="2800" dirty="0" smtClean="0"/>
              <a:t>Uneven surfaces</a:t>
            </a:r>
          </a:p>
          <a:p>
            <a:pPr eaLnBrk="1" hangingPunct="1"/>
            <a:r>
              <a:rPr lang="en-US" altLang="en-US" sz="2800" dirty="0" smtClean="0"/>
              <a:t>Heavy traffic exposure</a:t>
            </a:r>
          </a:p>
          <a:p>
            <a:pPr eaLnBrk="1" hangingPunct="1"/>
            <a:r>
              <a:rPr lang="en-US" altLang="en-US" sz="2800" dirty="0" smtClean="0"/>
              <a:t>Moving equipment</a:t>
            </a:r>
          </a:p>
          <a:p>
            <a:pPr eaLnBrk="1" hangingPunct="1"/>
            <a:r>
              <a:rPr lang="en-US" altLang="en-US" sz="2800" dirty="0" smtClean="0"/>
              <a:t>Power lines</a:t>
            </a:r>
          </a:p>
          <a:p>
            <a:pPr eaLnBrk="1" hangingPunct="1"/>
            <a:r>
              <a:rPr lang="en-US" altLang="en-US" sz="2800" dirty="0" smtClean="0"/>
              <a:t>Labor intensive</a:t>
            </a:r>
          </a:p>
        </p:txBody>
      </p:sp>
      <p:pic>
        <p:nvPicPr>
          <p:cNvPr id="103428" name="Picture 4" descr="Dsc0003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73922" y="914400"/>
            <a:ext cx="3870078" cy="5159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3917169950"/>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a:xfrm>
            <a:off x="533400" y="762000"/>
            <a:ext cx="4114800" cy="1371600"/>
          </a:xfrm>
        </p:spPr>
        <p:txBody>
          <a:bodyPr/>
          <a:lstStyle/>
          <a:p>
            <a:r>
              <a:rPr lang="en-US" altLang="en-US" b="1" dirty="0" smtClean="0"/>
              <a:t>Following </a:t>
            </a:r>
            <a:br>
              <a:rPr lang="en-US" altLang="en-US" b="1" dirty="0" smtClean="0"/>
            </a:br>
            <a:r>
              <a:rPr lang="en-US" altLang="en-US" b="1" dirty="0" smtClean="0"/>
              <a:t>Traffic</a:t>
            </a:r>
          </a:p>
        </p:txBody>
      </p:sp>
      <p:sp>
        <p:nvSpPr>
          <p:cNvPr id="104451" name="Rectangle 3"/>
          <p:cNvSpPr>
            <a:spLocks noGrp="1" noChangeArrowheads="1"/>
          </p:cNvSpPr>
          <p:nvPr>
            <p:ph type="body" sz="half" idx="1"/>
          </p:nvPr>
        </p:nvSpPr>
        <p:spPr>
          <a:xfrm>
            <a:off x="152400" y="3352800"/>
            <a:ext cx="3352800" cy="4454525"/>
          </a:xfrm>
        </p:spPr>
        <p:txBody>
          <a:bodyPr/>
          <a:lstStyle/>
          <a:p>
            <a:r>
              <a:rPr lang="en-US" altLang="en-US" sz="2800" dirty="0" smtClean="0"/>
              <a:t>Remember, you may be “following traffic” where laborers are not paying close attention.</a:t>
            </a:r>
          </a:p>
        </p:txBody>
      </p:sp>
      <p:pic>
        <p:nvPicPr>
          <p:cNvPr id="104452" name="Picture 4" descr="following trffic 2"/>
          <p:cNvPicPr>
            <a:picLocks noGrp="1" noChangeAspect="1" noChangeArrowheads="1"/>
          </p:cNvPicPr>
          <p:nvPr>
            <p:ph sz="quarter" idx="3"/>
          </p:nvPr>
        </p:nvPicPr>
        <p:blipFill>
          <a:blip r:embed="rId2" cstate="print">
            <a:extLst>
              <a:ext uri="{28A0092B-C50C-407E-A947-70E740481C1C}">
                <a14:useLocalDpi xmlns:a14="http://schemas.microsoft.com/office/drawing/2010/main" val="0"/>
              </a:ext>
            </a:extLst>
          </a:blip>
          <a:srcRect l="7523" t="18401" r="11029" b="7089"/>
          <a:stretch>
            <a:fillRect/>
          </a:stretch>
        </p:blipFill>
        <p:spPr>
          <a:xfrm>
            <a:off x="3733800" y="3352800"/>
            <a:ext cx="4870450" cy="33416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4453" name="Picture 4" descr="C:\My Documents\Safecon pictures\roadwork\following traffic 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05388" y="152400"/>
            <a:ext cx="4024312" cy="30178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1311976790"/>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29570" y="685800"/>
            <a:ext cx="9144000" cy="1219200"/>
          </a:xfrm>
        </p:spPr>
        <p:txBody>
          <a:bodyPr/>
          <a:lstStyle/>
          <a:p>
            <a:r>
              <a:rPr lang="en-US" altLang="en-US" sz="4000" b="1" dirty="0" smtClean="0"/>
              <a:t>Most Worker Fatal Collisions Result from Construction Equipment </a:t>
            </a:r>
          </a:p>
        </p:txBody>
      </p:sp>
      <p:sp>
        <p:nvSpPr>
          <p:cNvPr id="31747" name="Rectangle 3"/>
          <p:cNvSpPr>
            <a:spLocks noGrp="1" noChangeArrowheads="1"/>
          </p:cNvSpPr>
          <p:nvPr>
            <p:ph type="body" idx="1"/>
          </p:nvPr>
        </p:nvSpPr>
        <p:spPr>
          <a:xfrm>
            <a:off x="304800" y="2286000"/>
            <a:ext cx="7543800" cy="3614738"/>
          </a:xfrm>
        </p:spPr>
        <p:txBody>
          <a:bodyPr/>
          <a:lstStyle/>
          <a:p>
            <a:r>
              <a:rPr lang="en-US" altLang="en-US" sz="2800" dirty="0" smtClean="0"/>
              <a:t>State DOTs, contractors, workers, etc., are under increasing pressure to conduct work in a way that has minimal impact on traffic</a:t>
            </a:r>
          </a:p>
          <a:p>
            <a:r>
              <a:rPr lang="en-US" altLang="en-US" sz="2800" dirty="0" smtClean="0"/>
              <a:t>This pressure results in more night work, compressed construction schedules, and smaller work areas</a:t>
            </a:r>
          </a:p>
        </p:txBody>
      </p:sp>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67783786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0" y="685800"/>
            <a:ext cx="9144000" cy="1219200"/>
          </a:xfrm>
        </p:spPr>
        <p:txBody>
          <a:bodyPr/>
          <a:lstStyle/>
          <a:p>
            <a:r>
              <a:rPr lang="en-US" altLang="en-US" sz="4000" b="1" dirty="0" smtClean="0"/>
              <a:t>Most Worker Fatal Collisions Result from Construction Equipment </a:t>
            </a:r>
          </a:p>
        </p:txBody>
      </p:sp>
      <p:sp>
        <p:nvSpPr>
          <p:cNvPr id="32771" name="Rectangle 3"/>
          <p:cNvSpPr>
            <a:spLocks noGrp="1" noChangeArrowheads="1"/>
          </p:cNvSpPr>
          <p:nvPr>
            <p:ph type="body" idx="1"/>
          </p:nvPr>
        </p:nvSpPr>
        <p:spPr>
          <a:xfrm>
            <a:off x="344488" y="2482850"/>
            <a:ext cx="7543800" cy="3614738"/>
          </a:xfrm>
        </p:spPr>
        <p:txBody>
          <a:bodyPr/>
          <a:lstStyle/>
          <a:p>
            <a:r>
              <a:rPr lang="en-US" altLang="en-US" sz="2800" dirty="0" smtClean="0"/>
              <a:t>The combination of workers on foot (WOF), operation of large pieces of equipment, and passing of supply vehicles in and out of a confined work area, creates significant hazards, especially for WOFs</a:t>
            </a:r>
          </a:p>
        </p:txBody>
      </p:sp>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265579225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381000" y="933450"/>
            <a:ext cx="8763000" cy="1219200"/>
          </a:xfrm>
        </p:spPr>
        <p:txBody>
          <a:bodyPr/>
          <a:lstStyle/>
          <a:p>
            <a:r>
              <a:rPr lang="en-US" altLang="en-US" b="1" dirty="0" smtClean="0"/>
              <a:t>How are Roadway Construction Workers Killed?</a:t>
            </a:r>
          </a:p>
        </p:txBody>
      </p:sp>
      <p:graphicFrame>
        <p:nvGraphicFramePr>
          <p:cNvPr id="33795" name="Object 4"/>
          <p:cNvGraphicFramePr>
            <a:graphicFrameLocks noChangeAspect="1"/>
          </p:cNvGraphicFramePr>
          <p:nvPr/>
        </p:nvGraphicFramePr>
        <p:xfrm>
          <a:off x="1039813" y="2374900"/>
          <a:ext cx="6740525" cy="3773488"/>
        </p:xfrm>
        <a:graphic>
          <a:graphicData uri="http://schemas.openxmlformats.org/presentationml/2006/ole">
            <mc:AlternateContent xmlns:mc="http://schemas.openxmlformats.org/markup-compatibility/2006">
              <mc:Choice xmlns:v="urn:schemas-microsoft-com:vml" Requires="v">
                <p:oleObj spid="_x0000_s1071" name="Drawing" r:id="rId3" imgW="11796120" imgH="8172360" progId="">
                  <p:embed/>
                </p:oleObj>
              </mc:Choice>
              <mc:Fallback>
                <p:oleObj name="Drawing" r:id="rId3" imgW="11796120" imgH="8172360" progId="">
                  <p:embed/>
                  <p:pic>
                    <p:nvPicPr>
                      <p:cNvPr id="0" name="Picture 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9813" y="2374900"/>
                        <a:ext cx="6740525" cy="37734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402364692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2"/>
          <p:cNvSpPr>
            <a:spLocks noGrp="1" noChangeArrowheads="1"/>
          </p:cNvSpPr>
          <p:nvPr>
            <p:ph type="title"/>
          </p:nvPr>
        </p:nvSpPr>
        <p:spPr/>
        <p:txBody>
          <a:bodyPr/>
          <a:lstStyle/>
          <a:p>
            <a:pPr eaLnBrk="1" hangingPunct="1"/>
            <a:r>
              <a:rPr lang="en-US" altLang="en-US" dirty="0" smtClean="0"/>
              <a:t/>
            </a:r>
            <a:br>
              <a:rPr lang="en-US" altLang="en-US" dirty="0" smtClean="0"/>
            </a:br>
            <a:r>
              <a:rPr lang="en-US" altLang="en-US" sz="4000" b="1" dirty="0" smtClean="0"/>
              <a:t>Equipment and Construction </a:t>
            </a:r>
            <a:r>
              <a:rPr lang="en-US" altLang="en-US" sz="4000" b="1" dirty="0"/>
              <a:t>V</a:t>
            </a:r>
            <a:r>
              <a:rPr lang="en-US" altLang="en-US" sz="4000" b="1" dirty="0" smtClean="0"/>
              <a:t>ehicle </a:t>
            </a:r>
            <a:r>
              <a:rPr lang="en-US" altLang="en-US" sz="4000" b="1" dirty="0"/>
              <a:t>T</a:t>
            </a:r>
            <a:r>
              <a:rPr lang="en-US" altLang="en-US" sz="4000" b="1" dirty="0" smtClean="0"/>
              <a:t>raffic </a:t>
            </a:r>
            <a:r>
              <a:rPr lang="en-US" altLang="en-US" sz="4000" b="1" dirty="0"/>
              <a:t>W</a:t>
            </a:r>
            <a:r>
              <a:rPr lang="en-US" altLang="en-US" sz="4000" b="1" dirty="0" smtClean="0"/>
              <a:t>ithin </a:t>
            </a:r>
            <a:r>
              <a:rPr lang="en-US" altLang="en-US" sz="4000" b="1" dirty="0"/>
              <a:t>W</a:t>
            </a:r>
            <a:r>
              <a:rPr lang="en-US" altLang="en-US" sz="4000" b="1" dirty="0" smtClean="0"/>
              <a:t>ork </a:t>
            </a:r>
            <a:r>
              <a:rPr lang="en-US" altLang="en-US" sz="4000" b="1" dirty="0"/>
              <a:t>Z</a:t>
            </a:r>
            <a:r>
              <a:rPr lang="en-US" altLang="en-US" sz="4000" b="1" dirty="0" smtClean="0"/>
              <a:t>one</a:t>
            </a:r>
            <a:br>
              <a:rPr lang="en-US" altLang="en-US" sz="4000" b="1" dirty="0" smtClean="0"/>
            </a:br>
            <a:endParaRPr lang="en-US" altLang="en-US" sz="4000" b="1" dirty="0" smtClean="0"/>
          </a:p>
        </p:txBody>
      </p:sp>
      <p:sp>
        <p:nvSpPr>
          <p:cNvPr id="175107" name="Rectangle 3"/>
          <p:cNvSpPr>
            <a:spLocks noGrp="1" noChangeArrowheads="1"/>
          </p:cNvSpPr>
          <p:nvPr>
            <p:ph type="body" idx="1"/>
          </p:nvPr>
        </p:nvSpPr>
        <p:spPr>
          <a:xfrm>
            <a:off x="152401" y="2133600"/>
            <a:ext cx="4343400" cy="3527425"/>
          </a:xfrm>
        </p:spPr>
        <p:txBody>
          <a:bodyPr/>
          <a:lstStyle/>
          <a:p>
            <a:pPr eaLnBrk="1" hangingPunct="1"/>
            <a:r>
              <a:rPr lang="en-US" altLang="en-US" sz="2800" dirty="0" smtClean="0"/>
              <a:t>Equipment/employee moves into oncoming traffic</a:t>
            </a:r>
          </a:p>
          <a:p>
            <a:pPr eaLnBrk="1" hangingPunct="1"/>
            <a:r>
              <a:rPr lang="en-US" altLang="en-US" sz="2800" dirty="0" smtClean="0"/>
              <a:t>Loading and unloading of equipment </a:t>
            </a:r>
          </a:p>
        </p:txBody>
      </p:sp>
      <p:pic>
        <p:nvPicPr>
          <p:cNvPr id="175108" name="Picture 4" descr="IMG_503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95800" y="2457891"/>
            <a:ext cx="4522788" cy="3014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451171810"/>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p:txBody>
          <a:bodyPr/>
          <a:lstStyle/>
          <a:p>
            <a:pPr eaLnBrk="1" hangingPunct="1"/>
            <a:r>
              <a:rPr lang="en-US" altLang="en-US" b="1" dirty="0" smtClean="0"/>
              <a:t>Mobile </a:t>
            </a:r>
            <a:r>
              <a:rPr lang="en-US" altLang="en-US" b="1" dirty="0" err="1" smtClean="0"/>
              <a:t>Workzones</a:t>
            </a:r>
            <a:r>
              <a:rPr lang="en-US" altLang="en-US" b="1" dirty="0"/>
              <a:t> </a:t>
            </a:r>
            <a:r>
              <a:rPr lang="en-US" altLang="en-US" b="1" dirty="0" smtClean="0"/>
              <a:t>Common Issues</a:t>
            </a:r>
          </a:p>
        </p:txBody>
      </p:sp>
      <p:sp>
        <p:nvSpPr>
          <p:cNvPr id="131075" name="Rectangle 3"/>
          <p:cNvSpPr>
            <a:spLocks noGrp="1" noChangeArrowheads="1"/>
          </p:cNvSpPr>
          <p:nvPr>
            <p:ph type="body" idx="1"/>
          </p:nvPr>
        </p:nvSpPr>
        <p:spPr>
          <a:xfrm>
            <a:off x="611187" y="2166938"/>
            <a:ext cx="3960813" cy="3527425"/>
          </a:xfrm>
        </p:spPr>
        <p:txBody>
          <a:bodyPr/>
          <a:lstStyle/>
          <a:p>
            <a:pPr eaLnBrk="1" hangingPunct="1"/>
            <a:r>
              <a:rPr lang="en-US" altLang="en-US" sz="2800" dirty="0" smtClean="0"/>
              <a:t>Traffic exposure</a:t>
            </a:r>
          </a:p>
          <a:p>
            <a:pPr eaLnBrk="1" hangingPunct="1"/>
            <a:r>
              <a:rPr lang="en-US" altLang="en-US" sz="2800" dirty="0" smtClean="0"/>
              <a:t>Limited notice</a:t>
            </a:r>
          </a:p>
          <a:p>
            <a:pPr eaLnBrk="1" hangingPunct="1"/>
            <a:r>
              <a:rPr lang="en-US" altLang="en-US" sz="2800" dirty="0" smtClean="0"/>
              <a:t>Multiple vehicles</a:t>
            </a:r>
          </a:p>
          <a:p>
            <a:pPr eaLnBrk="1" hangingPunct="1"/>
            <a:r>
              <a:rPr lang="en-US" altLang="en-US" sz="2800" dirty="0" smtClean="0"/>
              <a:t>High priority/speed of completion</a:t>
            </a:r>
          </a:p>
          <a:p>
            <a:pPr eaLnBrk="1" hangingPunct="1"/>
            <a:r>
              <a:rPr lang="en-US" altLang="en-US" sz="2800" dirty="0" smtClean="0"/>
              <a:t>Heavier manpower requirements</a:t>
            </a:r>
          </a:p>
        </p:txBody>
      </p:sp>
      <p:pic>
        <p:nvPicPr>
          <p:cNvPr id="131076" name="Picture 4" descr="striping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43438" y="2166938"/>
            <a:ext cx="4387850" cy="329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3447230763"/>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9" descr="DSC0002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56150" y="762000"/>
            <a:ext cx="4387850" cy="329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3" name="Picture 2" descr="IMG_190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3225" y="2971800"/>
            <a:ext cx="4387850" cy="329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265842459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34119" y="457200"/>
            <a:ext cx="9144000" cy="860425"/>
          </a:xfrm>
          <a:noFill/>
        </p:spPr>
        <p:txBody>
          <a:bodyPr/>
          <a:lstStyle/>
          <a:p>
            <a:r>
              <a:rPr lang="en-US" altLang="en-US" b="1" dirty="0" smtClean="0"/>
              <a:t>Building Sites</a:t>
            </a:r>
          </a:p>
        </p:txBody>
      </p:sp>
      <p:pic>
        <p:nvPicPr>
          <p:cNvPr id="134147" name="Picture 3" descr="congested area3"/>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a:xfrm>
            <a:off x="1546225" y="1474788"/>
            <a:ext cx="6113463" cy="4584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2531717426"/>
      </p:ext>
    </p:extLst>
  </p:cSld>
  <p:clrMapOvr>
    <a:masterClrMapping/>
  </p:clrMapOvr>
  <mc:AlternateContent xmlns:mc="http://schemas.openxmlformats.org/markup-compatibility/2006" xmlns:p14="http://schemas.microsoft.com/office/powerpoint/2010/main">
    <mc:Choice Requires="p14">
      <p:transition p14:dur="10">
        <p:blinds dir="vert"/>
      </p:transition>
    </mc:Choice>
    <mc:Fallback xmlns="">
      <p:transition>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5" presetClass="entr" presetSubtype="0" fill="hold" nodeType="afterEffect">
                                  <p:stCondLst>
                                    <p:cond delay="0"/>
                                  </p:stCondLst>
                                  <p:childTnLst>
                                    <p:set>
                                      <p:cBhvr>
                                        <p:cTn id="6" dur="1" fill="hold">
                                          <p:stCondLst>
                                            <p:cond delay="0"/>
                                          </p:stCondLst>
                                        </p:cTn>
                                        <p:tgtEl>
                                          <p:spTgt spid="134147"/>
                                        </p:tgtEl>
                                        <p:attrNameLst>
                                          <p:attrName>style.visibility</p:attrName>
                                        </p:attrNameLst>
                                      </p:cBhvr>
                                      <p:to>
                                        <p:strVal val="visible"/>
                                      </p:to>
                                    </p:set>
                                    <p:anim calcmode="lin" valueType="num">
                                      <p:cBhvr>
                                        <p:cTn id="7" dur="1000" fill="hold"/>
                                        <p:tgtEl>
                                          <p:spTgt spid="134147"/>
                                        </p:tgtEl>
                                        <p:attrNameLst>
                                          <p:attrName>ppt_w</p:attrName>
                                        </p:attrNameLst>
                                      </p:cBhvr>
                                      <p:tavLst>
                                        <p:tav tm="0">
                                          <p:val>
                                            <p:strVal val="#ppt_w*0.70"/>
                                          </p:val>
                                        </p:tav>
                                        <p:tav tm="100000">
                                          <p:val>
                                            <p:strVal val="#ppt_w"/>
                                          </p:val>
                                        </p:tav>
                                      </p:tavLst>
                                    </p:anim>
                                    <p:anim calcmode="lin" valueType="num">
                                      <p:cBhvr>
                                        <p:cTn id="8" dur="1000" fill="hold"/>
                                        <p:tgtEl>
                                          <p:spTgt spid="134147"/>
                                        </p:tgtEl>
                                        <p:attrNameLst>
                                          <p:attrName>ppt_h</p:attrName>
                                        </p:attrNameLst>
                                      </p:cBhvr>
                                      <p:tavLst>
                                        <p:tav tm="0">
                                          <p:val>
                                            <p:strVal val="#ppt_h"/>
                                          </p:val>
                                        </p:tav>
                                        <p:tav tm="100000">
                                          <p:val>
                                            <p:strVal val="#ppt_h"/>
                                          </p:val>
                                        </p:tav>
                                      </p:tavLst>
                                    </p:anim>
                                    <p:animEffect transition="in" filter="fade">
                                      <p:cBhvr>
                                        <p:cTn id="9" dur="1000"/>
                                        <p:tgtEl>
                                          <p:spTgt spid="134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Bob Emmerich\Documents\Safecon pictures\roadwork\Traffic Control\curb work.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0600" y="533400"/>
            <a:ext cx="6654800" cy="4991100"/>
          </a:xfrm>
          <a:prstGeom prst="rect">
            <a:avLst/>
          </a:prstGeom>
          <a:noFill/>
          <a:extLst>
            <a:ext uri="{909E8E84-426E-40DD-AFC4-6F175D3DCCD1}">
              <a14:hiddenFill xmlns:a14="http://schemas.microsoft.com/office/drawing/2010/main">
                <a:solidFill>
                  <a:srgbClr val="FFFFFF"/>
                </a:solidFill>
              </a14:hiddenFill>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29662851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endParaRPr lang="en-US" smtClean="0"/>
          </a:p>
        </p:txBody>
      </p:sp>
      <p:pic>
        <p:nvPicPr>
          <p:cNvPr id="17411" name="Content Placeholder 3" descr="road work next 118.jpg"/>
          <p:cNvPicPr>
            <a:picLocks noGrp="1" noChangeAspect="1"/>
          </p:cNvPicPr>
          <p:nvPr>
            <p:ph idx="1"/>
          </p:nvPr>
        </p:nvPicPr>
        <p:blipFill>
          <a:blip r:embed="rId2" cstate="email">
            <a:extLst>
              <a:ext uri="{28A0092B-C50C-407E-A947-70E740481C1C}">
                <a14:useLocalDpi xmlns:a14="http://schemas.microsoft.com/office/drawing/2010/main" val="0"/>
              </a:ext>
            </a:extLst>
          </a:blip>
          <a:srcRect/>
          <a:stretch>
            <a:fillRect/>
          </a:stretch>
        </p:blipFill>
        <p:spPr>
          <a:xfrm>
            <a:off x="-31708" y="0"/>
            <a:ext cx="9155113" cy="6858000"/>
          </a:xfrm>
        </p:spPr>
      </p:pic>
    </p:spTree>
    <p:extLst>
      <p:ext uri="{BB962C8B-B14F-4D97-AF65-F5344CB8AC3E}">
        <p14:creationId xmlns:p14="http://schemas.microsoft.com/office/powerpoint/2010/main" val="418643246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half" idx="1"/>
          </p:nvPr>
        </p:nvSpPr>
        <p:spPr>
          <a:xfrm>
            <a:off x="355600" y="914400"/>
            <a:ext cx="4038600" cy="3886200"/>
          </a:xfrm>
        </p:spPr>
        <p:txBody>
          <a:bodyPr/>
          <a:lstStyle/>
          <a:p>
            <a:pPr marL="0" indent="0">
              <a:buNone/>
            </a:pPr>
            <a:r>
              <a:rPr lang="en-US" b="1" dirty="0" smtClean="0"/>
              <a:t>Truck backing into site</a:t>
            </a:r>
            <a:endParaRPr lang="en-US" b="1" dirty="0"/>
          </a:p>
        </p:txBody>
      </p:sp>
      <p:pic>
        <p:nvPicPr>
          <p:cNvPr id="11266" name="Picture 2" descr="C:\Users\Bob Emmerich\Documents\Safecon pictures\roadwork\Traffic Control\flagging paddle 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2825" t="26559" r="7922" b="11575"/>
          <a:stretch/>
        </p:blipFill>
        <p:spPr bwMode="auto">
          <a:xfrm>
            <a:off x="4877790" y="1143000"/>
            <a:ext cx="4266210" cy="2858391"/>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C:\Users\Bob Emmerich\Documents\Safecon pictures\roadwork\Traffic Control\truck in road 3.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0698" r="21510"/>
          <a:stretch/>
        </p:blipFill>
        <p:spPr bwMode="auto">
          <a:xfrm>
            <a:off x="228600" y="2562670"/>
            <a:ext cx="4292600" cy="3662915"/>
          </a:xfrm>
          <a:prstGeom prst="rect">
            <a:avLst/>
          </a:prstGeom>
          <a:noFill/>
          <a:extLst>
            <a:ext uri="{909E8E84-426E-40DD-AFC4-6F175D3DCCD1}">
              <a14:hiddenFill xmlns:a14="http://schemas.microsoft.com/office/drawing/2010/main">
                <a:solidFill>
                  <a:srgbClr val="FFFFFF"/>
                </a:solidFill>
              </a14:hiddenFill>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314407958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Managing Equipment </a:t>
            </a:r>
            <a:r>
              <a:rPr lang="en-US" b="1" dirty="0"/>
              <a:t>O</a:t>
            </a:r>
            <a:r>
              <a:rPr lang="en-US" b="1" dirty="0" smtClean="0"/>
              <a:t>n </a:t>
            </a:r>
            <a:r>
              <a:rPr lang="en-US" b="1" dirty="0"/>
              <a:t>T</a:t>
            </a:r>
            <a:r>
              <a:rPr lang="en-US" b="1" dirty="0" smtClean="0"/>
              <a:t>he </a:t>
            </a:r>
            <a:r>
              <a:rPr lang="en-US" b="1" dirty="0"/>
              <a:t>S</a:t>
            </a:r>
            <a:r>
              <a:rPr lang="en-US" b="1" dirty="0" smtClean="0"/>
              <a:t>treet</a:t>
            </a:r>
            <a:endParaRPr lang="en-US" b="1" dirty="0"/>
          </a:p>
        </p:txBody>
      </p:sp>
      <p:sp>
        <p:nvSpPr>
          <p:cNvPr id="4" name="Content Placeholder 3"/>
          <p:cNvSpPr>
            <a:spLocks noGrp="1"/>
          </p:cNvSpPr>
          <p:nvPr>
            <p:ph sz="half" idx="2"/>
          </p:nvPr>
        </p:nvSpPr>
        <p:spPr/>
        <p:txBody>
          <a:bodyPr/>
          <a:lstStyle/>
          <a:p>
            <a:endParaRPr lang="en-US"/>
          </a:p>
        </p:txBody>
      </p:sp>
      <p:pic>
        <p:nvPicPr>
          <p:cNvPr id="12290" name="Picture 2" descr="C:\Users\Bob Emmerich\Documents\Safecon pictures\roadwork\Traffic Control\fork in traffic 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1136" t="9918"/>
          <a:stretch/>
        </p:blipFill>
        <p:spPr bwMode="auto">
          <a:xfrm>
            <a:off x="3962400" y="1524000"/>
            <a:ext cx="4967266" cy="3776493"/>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C:\Users\Bob Emmerich\Documents\Safecon pictures\roadwork\Traffic Control\Traffic block 3.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000" t="20633" r="8506" b="5536"/>
          <a:stretch/>
        </p:blipFill>
        <p:spPr bwMode="auto">
          <a:xfrm>
            <a:off x="152400" y="3440821"/>
            <a:ext cx="4114800" cy="2634307"/>
          </a:xfrm>
          <a:prstGeom prst="rect">
            <a:avLst/>
          </a:prstGeom>
          <a:noFill/>
          <a:extLst>
            <a:ext uri="{909E8E84-426E-40DD-AFC4-6F175D3DCCD1}">
              <a14:hiddenFill xmlns:a14="http://schemas.microsoft.com/office/drawing/2010/main">
                <a:solidFill>
                  <a:srgbClr val="FFFFFF"/>
                </a:solidFill>
              </a14:hiddenFill>
            </a:ext>
          </a:extLst>
        </p:spPr>
      </p:pic>
      <p:sp>
        <p:nvSpPr>
          <p:cNvPr id="3" name="Footer Placeholder 2"/>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282681037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Excavation Affecting </a:t>
            </a:r>
            <a:r>
              <a:rPr lang="en-US" b="1" dirty="0"/>
              <a:t>T</a:t>
            </a:r>
            <a:r>
              <a:rPr lang="en-US" b="1" dirty="0" smtClean="0"/>
              <a:t>raffic</a:t>
            </a:r>
            <a:endParaRPr lang="en-US" b="1" dirty="0"/>
          </a:p>
        </p:txBody>
      </p:sp>
      <p:sp>
        <p:nvSpPr>
          <p:cNvPr id="3" name="Text Placeholder 2"/>
          <p:cNvSpPr>
            <a:spLocks noGrp="1"/>
          </p:cNvSpPr>
          <p:nvPr>
            <p:ph type="body" sz="half" idx="1"/>
          </p:nvPr>
        </p:nvSpPr>
        <p:spPr>
          <a:xfrm>
            <a:off x="457200" y="1981200"/>
            <a:ext cx="3429000" cy="3886200"/>
          </a:xfrm>
        </p:spPr>
        <p:txBody>
          <a:bodyPr/>
          <a:lstStyle/>
          <a:p>
            <a:r>
              <a:rPr lang="en-US" sz="2800" dirty="0" smtClean="0"/>
              <a:t>Proper barricades and signage needed</a:t>
            </a:r>
            <a:endParaRPr lang="en-US" sz="2800" dirty="0"/>
          </a:p>
        </p:txBody>
      </p:sp>
      <p:pic>
        <p:nvPicPr>
          <p:cNvPr id="13314" name="Picture 2" descr="C:\Users\Bob Emmerich\Documents\Safecon pictures\roadwork\Traffic Control\Traffic B.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0844" t="10114"/>
          <a:stretch/>
        </p:blipFill>
        <p:spPr bwMode="auto">
          <a:xfrm>
            <a:off x="4239324" y="1981200"/>
            <a:ext cx="4904676" cy="3708648"/>
          </a:xfrm>
          <a:prstGeom prst="rect">
            <a:avLst/>
          </a:prstGeom>
          <a:noFill/>
          <a:extLst>
            <a:ext uri="{909E8E84-426E-40DD-AFC4-6F175D3DCCD1}">
              <a14:hiddenFill xmlns:a14="http://schemas.microsoft.com/office/drawing/2010/main">
                <a:solidFill>
                  <a:srgbClr val="FFFFFF"/>
                </a:solidFill>
              </a14:hiddenFill>
            </a:ext>
          </a:extLst>
        </p:spPr>
      </p:pic>
      <p:sp>
        <p:nvSpPr>
          <p:cNvPr id="4" name="Footer Placeholder 3"/>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320574991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Equipment Work </a:t>
            </a:r>
            <a:r>
              <a:rPr lang="en-US" b="1" dirty="0"/>
              <a:t>I</a:t>
            </a:r>
            <a:r>
              <a:rPr lang="en-US" b="1" dirty="0" smtClean="0"/>
              <a:t>n </a:t>
            </a:r>
            <a:r>
              <a:rPr lang="en-US" b="1" dirty="0"/>
              <a:t>T</a:t>
            </a:r>
            <a:r>
              <a:rPr lang="en-US" b="1" dirty="0" smtClean="0"/>
              <a:t>he </a:t>
            </a:r>
            <a:r>
              <a:rPr lang="en-US" b="1" dirty="0"/>
              <a:t>S</a:t>
            </a:r>
            <a:r>
              <a:rPr lang="en-US" b="1" dirty="0" smtClean="0"/>
              <a:t>treet</a:t>
            </a:r>
            <a:endParaRPr lang="en-US" b="1" dirty="0"/>
          </a:p>
        </p:txBody>
      </p:sp>
      <p:sp>
        <p:nvSpPr>
          <p:cNvPr id="3" name="Text Placeholder 2"/>
          <p:cNvSpPr>
            <a:spLocks noGrp="1"/>
          </p:cNvSpPr>
          <p:nvPr>
            <p:ph type="body" sz="half" idx="1"/>
          </p:nvPr>
        </p:nvSpPr>
        <p:spPr/>
        <p:txBody>
          <a:bodyPr/>
          <a:lstStyle/>
          <a:p>
            <a:r>
              <a:rPr lang="en-US" sz="2800" b="1" dirty="0" smtClean="0"/>
              <a:t>Traffic control needed.</a:t>
            </a:r>
            <a:endParaRPr lang="en-US" sz="2800" b="1" dirty="0"/>
          </a:p>
        </p:txBody>
      </p:sp>
      <p:pic>
        <p:nvPicPr>
          <p:cNvPr id="14338" name="Picture 2" descr="C:\Users\Bob Emmerich\Documents\Safecon pictures\Cranes\Crawler Crane\PC080007.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5227" t="15568" r="14935" b="10601"/>
          <a:stretch/>
        </p:blipFill>
        <p:spPr bwMode="auto">
          <a:xfrm>
            <a:off x="3733800" y="1984612"/>
            <a:ext cx="5676405" cy="4500748"/>
          </a:xfrm>
          <a:prstGeom prst="rect">
            <a:avLst/>
          </a:prstGeom>
          <a:noFill/>
          <a:extLst>
            <a:ext uri="{909E8E84-426E-40DD-AFC4-6F175D3DCCD1}">
              <a14:hiddenFill xmlns:a14="http://schemas.microsoft.com/office/drawing/2010/main">
                <a:solidFill>
                  <a:srgbClr val="FFFFFF"/>
                </a:solidFill>
              </a14:hiddenFill>
            </a:ext>
          </a:extLst>
        </p:spPr>
      </p:pic>
      <p:sp>
        <p:nvSpPr>
          <p:cNvPr id="4" name="Footer Placeholder 3"/>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263976522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Loads Over Traffic</a:t>
            </a:r>
            <a:endParaRPr lang="en-US" b="1" dirty="0"/>
          </a:p>
        </p:txBody>
      </p:sp>
      <p:sp>
        <p:nvSpPr>
          <p:cNvPr id="3" name="Text Placeholder 2"/>
          <p:cNvSpPr>
            <a:spLocks noGrp="1"/>
          </p:cNvSpPr>
          <p:nvPr>
            <p:ph type="body" sz="half" idx="1"/>
          </p:nvPr>
        </p:nvSpPr>
        <p:spPr/>
        <p:txBody>
          <a:bodyPr/>
          <a:lstStyle/>
          <a:p>
            <a:r>
              <a:rPr lang="en-US" sz="2800" b="1" dirty="0" smtClean="0"/>
              <a:t>Loads should never fly over traffic.</a:t>
            </a:r>
          </a:p>
          <a:p>
            <a:r>
              <a:rPr lang="en-US" sz="2800" b="1" dirty="0" smtClean="0"/>
              <a:t>Traffic control </a:t>
            </a:r>
            <a:r>
              <a:rPr lang="en-US" sz="2800" b="1" dirty="0" smtClean="0"/>
              <a:t>required.</a:t>
            </a:r>
            <a:endParaRPr lang="en-US" sz="2800" b="1" dirty="0"/>
          </a:p>
        </p:txBody>
      </p:sp>
      <p:sp>
        <p:nvSpPr>
          <p:cNvPr id="4" name="Content Placeholder 3"/>
          <p:cNvSpPr>
            <a:spLocks noGrp="1"/>
          </p:cNvSpPr>
          <p:nvPr>
            <p:ph sz="half" idx="2"/>
          </p:nvPr>
        </p:nvSpPr>
        <p:spPr/>
        <p:txBody>
          <a:bodyPr/>
          <a:lstStyle/>
          <a:p>
            <a:endParaRPr lang="en-US"/>
          </a:p>
        </p:txBody>
      </p:sp>
      <p:pic>
        <p:nvPicPr>
          <p:cNvPr id="15362" name="Picture 2" descr="C:\Users\Bob Emmerich\Documents\Safecon pictures\Cranes\load over traffic.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7749" t="22165" r="4748" b="10649"/>
          <a:stretch/>
        </p:blipFill>
        <p:spPr bwMode="auto">
          <a:xfrm>
            <a:off x="4618231" y="1815152"/>
            <a:ext cx="4500748" cy="4607626"/>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47656747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229600" cy="1371600"/>
          </a:xfrm>
        </p:spPr>
        <p:txBody>
          <a:bodyPr/>
          <a:lstStyle/>
          <a:p>
            <a:r>
              <a:rPr lang="en-US" b="1" dirty="0" smtClean="0"/>
              <a:t>Material Deliveries</a:t>
            </a:r>
            <a:endParaRPr lang="en-US" b="1" dirty="0"/>
          </a:p>
        </p:txBody>
      </p:sp>
      <p:sp>
        <p:nvSpPr>
          <p:cNvPr id="4" name="Content Placeholder 3"/>
          <p:cNvSpPr>
            <a:spLocks noGrp="1"/>
          </p:cNvSpPr>
          <p:nvPr>
            <p:ph sz="half" idx="2"/>
          </p:nvPr>
        </p:nvSpPr>
        <p:spPr>
          <a:xfrm>
            <a:off x="254758" y="1415998"/>
            <a:ext cx="4038600" cy="3886200"/>
          </a:xfrm>
        </p:spPr>
        <p:txBody>
          <a:bodyPr/>
          <a:lstStyle/>
          <a:p>
            <a:r>
              <a:rPr lang="en-US" sz="2800" dirty="0" smtClean="0"/>
              <a:t>If a lane will be blocked, proper signage and traffic control is required</a:t>
            </a:r>
            <a:endParaRPr lang="en-US" sz="2800" dirty="0"/>
          </a:p>
        </p:txBody>
      </p:sp>
      <p:pic>
        <p:nvPicPr>
          <p:cNvPr id="16387" name="Picture 3" descr="C:\Users\Bob Emmerich\Documents\Client Pictures\KBS Construction\lbuilding lane closur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93358" y="1828800"/>
            <a:ext cx="4673600" cy="3505200"/>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descr="\\SAFECONHPDESK\Users\Bob Emmerich\Documents\Safecon Files\Clients\Robert Joseph\Site Pictures\100_2536.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7435" t="16894" r="26104" b="15937"/>
          <a:stretch/>
        </p:blipFill>
        <p:spPr bwMode="auto">
          <a:xfrm>
            <a:off x="152400" y="3352800"/>
            <a:ext cx="3962400" cy="3003446"/>
          </a:xfrm>
          <a:prstGeom prst="rect">
            <a:avLst/>
          </a:prstGeom>
          <a:noFill/>
          <a:extLst>
            <a:ext uri="{909E8E84-426E-40DD-AFC4-6F175D3DCCD1}">
              <a14:hiddenFill xmlns:a14="http://schemas.microsoft.com/office/drawing/2010/main">
                <a:solidFill>
                  <a:srgbClr val="FFFFFF"/>
                </a:solidFill>
              </a14:hiddenFill>
            </a:ext>
          </a:extLst>
        </p:spPr>
      </p:pic>
      <p:sp>
        <p:nvSpPr>
          <p:cNvPr id="3" name="Footer Placeholder 2"/>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259073314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Construction Entrances</a:t>
            </a:r>
            <a:endParaRPr lang="en-US" b="1" dirty="0"/>
          </a:p>
        </p:txBody>
      </p:sp>
      <p:sp>
        <p:nvSpPr>
          <p:cNvPr id="4" name="Content Placeholder 3"/>
          <p:cNvSpPr>
            <a:spLocks noGrp="1"/>
          </p:cNvSpPr>
          <p:nvPr>
            <p:ph sz="half" idx="2"/>
          </p:nvPr>
        </p:nvSpPr>
        <p:spPr/>
        <p:txBody>
          <a:bodyPr/>
          <a:lstStyle/>
          <a:p>
            <a:endParaRPr lang="en-US" dirty="0"/>
          </a:p>
        </p:txBody>
      </p:sp>
      <p:pic>
        <p:nvPicPr>
          <p:cNvPr id="17411" name="Picture 3" descr="C:\Users\Bob Emmerich\Documents\Safecon pictures\General Construction\100_345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73217" y="1828800"/>
            <a:ext cx="4770783" cy="3578087"/>
          </a:xfrm>
          <a:prstGeom prst="rect">
            <a:avLst/>
          </a:prstGeom>
          <a:noFill/>
          <a:extLst>
            <a:ext uri="{909E8E84-426E-40DD-AFC4-6F175D3DCCD1}">
              <a14:hiddenFill xmlns:a14="http://schemas.microsoft.com/office/drawing/2010/main">
                <a:solidFill>
                  <a:srgbClr val="FFFFFF"/>
                </a:solidFill>
              </a14:hiddenFill>
            </a:ext>
          </a:extLst>
        </p:spPr>
      </p:pic>
      <p:pic>
        <p:nvPicPr>
          <p:cNvPr id="17412" name="Picture 4" descr="C:\Users\Bob Emmerich\Documents\Safecon pictures\General Construction\100_347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3670519"/>
            <a:ext cx="3940757" cy="2955568"/>
          </a:xfrm>
          <a:prstGeom prst="rect">
            <a:avLst/>
          </a:prstGeom>
          <a:noFill/>
          <a:extLst>
            <a:ext uri="{909E8E84-426E-40DD-AFC4-6F175D3DCCD1}">
              <a14:hiddenFill xmlns:a14="http://schemas.microsoft.com/office/drawing/2010/main">
                <a:solidFill>
                  <a:srgbClr val="FFFFFF"/>
                </a:solidFill>
              </a14:hiddenFill>
            </a:ext>
          </a:extLst>
        </p:spPr>
      </p:pic>
      <p:sp>
        <p:nvSpPr>
          <p:cNvPr id="3" name="Footer Placeholder 2"/>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351800590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pic>
        <p:nvPicPr>
          <p:cNvPr id="6" name="Picture 10" descr="ConstVehicle-DoNotFollow"/>
          <p:cNvPicPr>
            <a:picLocks noChangeAspect="1" noChangeArrowheads="1"/>
          </p:cNvPicPr>
          <p:nvPr/>
        </p:nvPicPr>
        <p:blipFill>
          <a:blip r:embed="rId2"/>
          <a:srcRect/>
          <a:stretch>
            <a:fillRect/>
          </a:stretch>
        </p:blipFill>
        <p:spPr bwMode="auto">
          <a:xfrm>
            <a:off x="457200" y="3989173"/>
            <a:ext cx="3048000" cy="2286000"/>
          </a:xfrm>
          <a:prstGeom prst="rect">
            <a:avLst/>
          </a:prstGeom>
          <a:ln w="12700">
            <a:solidFill>
              <a:schemeClr val="tx1"/>
            </a:solidFill>
          </a:ln>
          <a:effectLst>
            <a:outerShdw blurRad="292100" dist="139700" dir="2700000" algn="tl" rotWithShape="0">
              <a:srgbClr val="333333">
                <a:alpha val="65000"/>
              </a:srgbClr>
            </a:outerShdw>
          </a:effectLst>
        </p:spPr>
      </p:pic>
      <p:pic>
        <p:nvPicPr>
          <p:cNvPr id="7" name="Picture 6"/>
          <p:cNvPicPr>
            <a:picLocks noChangeAspect="1"/>
          </p:cNvPicPr>
          <p:nvPr/>
        </p:nvPicPr>
        <p:blipFill>
          <a:blip r:embed="rId3"/>
          <a:stretch>
            <a:fillRect/>
          </a:stretch>
        </p:blipFill>
        <p:spPr>
          <a:xfrm>
            <a:off x="609600" y="3124200"/>
            <a:ext cx="2060627" cy="688908"/>
          </a:xfrm>
          <a:prstGeom prst="rect">
            <a:avLst/>
          </a:prstGeom>
        </p:spPr>
      </p:pic>
      <p:pic>
        <p:nvPicPr>
          <p:cNvPr id="8" name="Picture 7"/>
          <p:cNvPicPr>
            <a:picLocks noChangeAspect="1"/>
          </p:cNvPicPr>
          <p:nvPr/>
        </p:nvPicPr>
        <p:blipFill>
          <a:blip r:embed="rId4"/>
          <a:stretch>
            <a:fillRect/>
          </a:stretch>
        </p:blipFill>
        <p:spPr>
          <a:xfrm>
            <a:off x="6400800" y="685800"/>
            <a:ext cx="2828789" cy="2676376"/>
          </a:xfrm>
          <a:prstGeom prst="rect">
            <a:avLst/>
          </a:prstGeom>
        </p:spPr>
      </p:pic>
      <p:pic>
        <p:nvPicPr>
          <p:cNvPr id="9" name="Picture 8"/>
          <p:cNvPicPr>
            <a:picLocks noChangeAspect="1"/>
          </p:cNvPicPr>
          <p:nvPr/>
        </p:nvPicPr>
        <p:blipFill>
          <a:blip r:embed="rId5"/>
          <a:stretch>
            <a:fillRect/>
          </a:stretch>
        </p:blipFill>
        <p:spPr>
          <a:xfrm>
            <a:off x="6192795" y="4172493"/>
            <a:ext cx="2356707" cy="2533107"/>
          </a:xfrm>
          <a:prstGeom prst="rect">
            <a:avLst/>
          </a:prstGeom>
        </p:spPr>
      </p:pic>
      <p:pic>
        <p:nvPicPr>
          <p:cNvPr id="10" name="Picture 9"/>
          <p:cNvPicPr>
            <a:picLocks noChangeAspect="1"/>
          </p:cNvPicPr>
          <p:nvPr/>
        </p:nvPicPr>
        <p:blipFill>
          <a:blip r:embed="rId6"/>
          <a:stretch>
            <a:fillRect/>
          </a:stretch>
        </p:blipFill>
        <p:spPr>
          <a:xfrm>
            <a:off x="4823021" y="2631989"/>
            <a:ext cx="2060627" cy="2048434"/>
          </a:xfrm>
          <a:prstGeom prst="rect">
            <a:avLst/>
          </a:prstGeom>
        </p:spPr>
      </p:pic>
      <p:pic>
        <p:nvPicPr>
          <p:cNvPr id="11" name="Picture 10"/>
          <p:cNvPicPr>
            <a:picLocks noChangeAspect="1"/>
          </p:cNvPicPr>
          <p:nvPr/>
        </p:nvPicPr>
        <p:blipFill>
          <a:blip r:embed="rId7"/>
          <a:stretch>
            <a:fillRect/>
          </a:stretch>
        </p:blipFill>
        <p:spPr>
          <a:xfrm>
            <a:off x="4403254" y="4903274"/>
            <a:ext cx="1755800" cy="1383912"/>
          </a:xfrm>
          <a:prstGeom prst="rect">
            <a:avLst/>
          </a:prstGeom>
        </p:spPr>
      </p:pic>
      <p:pic>
        <p:nvPicPr>
          <p:cNvPr id="13" name="Picture 12"/>
          <p:cNvPicPr>
            <a:picLocks noChangeAspect="1"/>
          </p:cNvPicPr>
          <p:nvPr/>
        </p:nvPicPr>
        <p:blipFill>
          <a:blip r:embed="rId8"/>
          <a:stretch>
            <a:fillRect/>
          </a:stretch>
        </p:blipFill>
        <p:spPr>
          <a:xfrm>
            <a:off x="3453273" y="545840"/>
            <a:ext cx="1871130" cy="2145016"/>
          </a:xfrm>
          <a:prstGeom prst="rect">
            <a:avLst/>
          </a:prstGeom>
        </p:spPr>
      </p:pic>
      <p:pic>
        <p:nvPicPr>
          <p:cNvPr id="14" name="Picture 13"/>
          <p:cNvPicPr>
            <a:picLocks noChangeAspect="1"/>
          </p:cNvPicPr>
          <p:nvPr/>
        </p:nvPicPr>
        <p:blipFill>
          <a:blip r:embed="rId9"/>
          <a:stretch>
            <a:fillRect/>
          </a:stretch>
        </p:blipFill>
        <p:spPr>
          <a:xfrm>
            <a:off x="884534" y="558274"/>
            <a:ext cx="1510757" cy="4147430"/>
          </a:xfrm>
          <a:prstGeom prst="rect">
            <a:avLst/>
          </a:prstGeom>
        </p:spPr>
      </p:pic>
    </p:spTree>
    <p:extLst>
      <p:ext uri="{BB962C8B-B14F-4D97-AF65-F5344CB8AC3E}">
        <p14:creationId xmlns:p14="http://schemas.microsoft.com/office/powerpoint/2010/main" val="27617838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0" y="914400"/>
            <a:ext cx="9144000" cy="1219200"/>
          </a:xfrm>
        </p:spPr>
        <p:txBody>
          <a:bodyPr/>
          <a:lstStyle/>
          <a:p>
            <a:r>
              <a:rPr lang="en-US" altLang="en-US" b="1" dirty="0" smtClean="0"/>
              <a:t>Two Federal Agencies Have</a:t>
            </a:r>
            <a:br>
              <a:rPr lang="en-US" altLang="en-US" b="1" dirty="0" smtClean="0"/>
            </a:br>
            <a:r>
              <a:rPr lang="en-US" altLang="en-US" b="1" dirty="0" smtClean="0"/>
              <a:t>Interests in Work Zone Safety</a:t>
            </a:r>
          </a:p>
        </p:txBody>
      </p:sp>
      <p:pic>
        <p:nvPicPr>
          <p:cNvPr id="44035" name="Picture 3" descr="OSHA 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71600" y="2743200"/>
            <a:ext cx="6324600" cy="754063"/>
          </a:xfrm>
          <a:prstGeom prst="rect">
            <a:avLst/>
          </a:prstGeom>
          <a:noFill/>
          <a:ln>
            <a:noFill/>
          </a:ln>
          <a:effectLst>
            <a:outerShdw dist="125724" dir="2700000" algn="ctr" rotWithShape="0">
              <a:srgbClr val="80808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6" name="Picture 5" descr="FHW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7600" y="4038600"/>
            <a:ext cx="1901825" cy="2143125"/>
          </a:xfrm>
          <a:prstGeom prst="rect">
            <a:avLst/>
          </a:prstGeom>
          <a:noFill/>
          <a:ln>
            <a:noFill/>
          </a:ln>
          <a:effectLst>
            <a:outerShdw dist="135003" dir="2928844"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124492002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altLang="en-US" b="1" dirty="0" smtClean="0"/>
              <a:t>1926.200(g)</a:t>
            </a:r>
          </a:p>
        </p:txBody>
      </p:sp>
      <p:sp>
        <p:nvSpPr>
          <p:cNvPr id="45059" name="Rectangle 3"/>
          <p:cNvSpPr>
            <a:spLocks noGrp="1" noChangeArrowheads="1"/>
          </p:cNvSpPr>
          <p:nvPr>
            <p:ph type="body" idx="1"/>
          </p:nvPr>
        </p:nvSpPr>
        <p:spPr>
          <a:xfrm>
            <a:off x="457200" y="2362200"/>
            <a:ext cx="8229600" cy="3886200"/>
          </a:xfrm>
        </p:spPr>
        <p:txBody>
          <a:bodyPr/>
          <a:lstStyle/>
          <a:p>
            <a:r>
              <a:rPr lang="en-US" altLang="en-US" sz="2800" i="1" dirty="0" smtClean="0"/>
              <a:t>Traffic signs</a:t>
            </a:r>
            <a:r>
              <a:rPr lang="en-US" altLang="en-US" sz="2800" dirty="0" smtClean="0"/>
              <a:t>.</a:t>
            </a:r>
          </a:p>
          <a:p>
            <a:pPr marL="0" indent="0">
              <a:buNone/>
            </a:pPr>
            <a:endParaRPr lang="en-US" altLang="en-US" sz="2800" dirty="0" smtClean="0"/>
          </a:p>
          <a:p>
            <a:r>
              <a:rPr lang="en-US" altLang="en-US" sz="2800" dirty="0" smtClean="0"/>
              <a:t>Construction areas shall be posted with legible traffic signs at points of hazard.</a:t>
            </a:r>
          </a:p>
          <a:p>
            <a:endParaRPr lang="en-US" altLang="en-US" sz="2800" dirty="0" smtClean="0"/>
          </a:p>
        </p:txBody>
      </p:sp>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pic>
        <p:nvPicPr>
          <p:cNvPr id="6" name="Picture 10" descr="Picture13"/>
          <p:cNvPicPr>
            <a:picLocks noChangeAspect="1" noChangeArrowheads="1"/>
          </p:cNvPicPr>
          <p:nvPr/>
        </p:nvPicPr>
        <p:blipFill rotWithShape="1">
          <a:blip r:embed="rId2">
            <a:extLst>
              <a:ext uri="{28A0092B-C50C-407E-A947-70E740481C1C}">
                <a14:useLocalDpi xmlns:a14="http://schemas.microsoft.com/office/drawing/2010/main" val="0"/>
              </a:ext>
            </a:extLst>
          </a:blip>
          <a:srcRect l="9224" t="7894" r="4685" b="7912"/>
          <a:stretch/>
        </p:blipFill>
        <p:spPr bwMode="auto">
          <a:xfrm>
            <a:off x="5257800" y="685800"/>
            <a:ext cx="3733800" cy="2743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493986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b="1" dirty="0" smtClean="0"/>
              <a:t>What does WZ safety mean to the contractor?</a:t>
            </a:r>
            <a:endParaRPr lang="en-US" b="1" dirty="0"/>
          </a:p>
        </p:txBody>
      </p:sp>
      <p:pic>
        <p:nvPicPr>
          <p:cNvPr id="6" name="Picture 5" descr="Line_Painting_Accident.jpg"/>
          <p:cNvPicPr>
            <a:picLocks noChangeAspect="1"/>
          </p:cNvPicPr>
          <p:nvPr/>
        </p:nvPicPr>
        <p:blipFill>
          <a:blip r:embed="rId2" cstate="print"/>
          <a:stretch>
            <a:fillRect/>
          </a:stretch>
        </p:blipFill>
        <p:spPr>
          <a:xfrm>
            <a:off x="428368" y="2209800"/>
            <a:ext cx="4064000" cy="3048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Content Placeholder 6" descr="9-bottolfsoncrash.jpg"/>
          <p:cNvPicPr>
            <a:picLocks noGrp="1" noChangeAspect="1"/>
          </p:cNvPicPr>
          <p:nvPr>
            <p:ph idx="1"/>
          </p:nvPr>
        </p:nvPicPr>
        <p:blipFill>
          <a:blip r:embed="rId3" cstate="print"/>
          <a:stretch>
            <a:fillRect/>
          </a:stretch>
        </p:blipFill>
        <p:spPr>
          <a:xfrm>
            <a:off x="4648200" y="3886200"/>
            <a:ext cx="4219677" cy="2616200"/>
          </a:xfrm>
          <a:prstGeom prst="roundRect">
            <a:avLst>
              <a:gd name="adj" fmla="val 8594"/>
            </a:avLst>
          </a:prstGeom>
          <a:solidFill>
            <a:srgbClr val="FFFFFF">
              <a:shade val="85000"/>
            </a:srgbClr>
          </a:solidFill>
          <a:effectLst>
            <a:reflection blurRad="12700" stA="38000" endPos="28000" dist="5000" dir="5400000" sy="-100000" algn="bl" rotWithShape="0"/>
          </a:effectLst>
        </p:spPr>
      </p:pic>
    </p:spTree>
    <p:extLst>
      <p:ext uri="{BB962C8B-B14F-4D97-AF65-F5344CB8AC3E}">
        <p14:creationId xmlns:p14="http://schemas.microsoft.com/office/powerpoint/2010/main" val="106619387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US" altLang="en-US" b="1" dirty="0" smtClean="0"/>
              <a:t>1926.200(g)(2)</a:t>
            </a:r>
          </a:p>
        </p:txBody>
      </p:sp>
      <p:sp>
        <p:nvSpPr>
          <p:cNvPr id="46083" name="Rectangle 3"/>
          <p:cNvSpPr>
            <a:spLocks noGrp="1" noChangeArrowheads="1"/>
          </p:cNvSpPr>
          <p:nvPr>
            <p:ph type="body" idx="1"/>
          </p:nvPr>
        </p:nvSpPr>
        <p:spPr/>
        <p:txBody>
          <a:bodyPr/>
          <a:lstStyle/>
          <a:p>
            <a:pPr>
              <a:lnSpc>
                <a:spcPct val="80000"/>
              </a:lnSpc>
            </a:pPr>
            <a:r>
              <a:rPr lang="en-US" altLang="en-US" sz="2800" dirty="0" smtClean="0"/>
              <a:t>All traffic control signs or devices used for protection of construction workers shall conform to Part VI of the Manual of Uniform Traffic Control Devices (AMUTCD"), 1988 Edition, Revision 3, September 3, 1993, FHWA-SA-94-027 or Part VI of the Manual on Uniform Traffic Control Devices, Millennium Edition, December 2000, FHWA, which are incorporated by reference. </a:t>
            </a:r>
          </a:p>
        </p:txBody>
      </p:sp>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423785923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pPr eaLnBrk="1" hangingPunct="1"/>
            <a:r>
              <a:rPr lang="en-US" altLang="en-US" b="1" smtClean="0"/>
              <a:t>What is the MUTCD?</a:t>
            </a:r>
          </a:p>
        </p:txBody>
      </p:sp>
      <p:sp>
        <p:nvSpPr>
          <p:cNvPr id="47107" name="Rectangle 3"/>
          <p:cNvSpPr>
            <a:spLocks noGrp="1" noChangeArrowheads="1"/>
          </p:cNvSpPr>
          <p:nvPr>
            <p:ph type="body" idx="1"/>
          </p:nvPr>
        </p:nvSpPr>
        <p:spPr>
          <a:xfrm>
            <a:off x="3581400" y="1447800"/>
            <a:ext cx="5029200" cy="4419600"/>
          </a:xfrm>
        </p:spPr>
        <p:txBody>
          <a:bodyPr/>
          <a:lstStyle/>
          <a:p>
            <a:pPr eaLnBrk="1" hangingPunct="1">
              <a:buClr>
                <a:schemeClr val="tx1"/>
              </a:buClr>
              <a:buFont typeface="Wingdings" pitchFamily="2" charset="2"/>
              <a:buNone/>
            </a:pPr>
            <a:r>
              <a:rPr lang="en-US" altLang="en-US" b="1" smtClean="0"/>
              <a:t>   The Manual on Uniform Traffic Control Devices (MUTCD) was developed to create standardized control during roadway construction, maintenance, and utility (work zone) operations. </a:t>
            </a:r>
          </a:p>
        </p:txBody>
      </p:sp>
      <p:pic>
        <p:nvPicPr>
          <p:cNvPr id="47108"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4650" y="1676400"/>
            <a:ext cx="3494088" cy="467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228862095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7200"/>
            <a:ext cx="8991600" cy="1371600"/>
          </a:xfrm>
        </p:spPr>
        <p:txBody>
          <a:bodyPr/>
          <a:lstStyle/>
          <a:p>
            <a:r>
              <a:rPr lang="en-US" b="1" dirty="0" smtClean="0"/>
              <a:t>Work Zones Must be Established</a:t>
            </a:r>
            <a:endParaRPr lang="en-US" b="1" dirty="0"/>
          </a:p>
        </p:txBody>
      </p:sp>
      <p:sp>
        <p:nvSpPr>
          <p:cNvPr id="3" name="Content Placeholder 2"/>
          <p:cNvSpPr>
            <a:spLocks noGrp="1"/>
          </p:cNvSpPr>
          <p:nvPr>
            <p:ph idx="1"/>
          </p:nvPr>
        </p:nvSpPr>
        <p:spPr/>
        <p:txBody>
          <a:bodyPr/>
          <a:lstStyle/>
          <a:p>
            <a:r>
              <a:rPr lang="en-US" sz="2800" dirty="0" smtClean="0"/>
              <a:t>Any time construction activities will affect traffic on a public right-of-way, street or highway Including:</a:t>
            </a:r>
          </a:p>
          <a:p>
            <a:pPr lvl="2"/>
            <a:r>
              <a:rPr lang="en-US" dirty="0" smtClean="0"/>
              <a:t>Blocking lanes or restricting</a:t>
            </a:r>
          </a:p>
          <a:p>
            <a:pPr lvl="2"/>
            <a:r>
              <a:rPr lang="en-US" dirty="0" smtClean="0"/>
              <a:t>Working near traffic lanes</a:t>
            </a:r>
          </a:p>
          <a:p>
            <a:pPr lvl="2"/>
            <a:r>
              <a:rPr lang="en-US" dirty="0" smtClean="0"/>
              <a:t>Traffic entering/or leaving sites that affect traffic</a:t>
            </a:r>
          </a:p>
          <a:p>
            <a:r>
              <a:rPr lang="en-US" sz="2800" dirty="0" smtClean="0"/>
              <a:t>Work or Loads occur over traffic</a:t>
            </a:r>
            <a:endParaRPr lang="en-US" sz="2800" dirty="0"/>
          </a:p>
        </p:txBody>
      </p:sp>
      <p:sp>
        <p:nvSpPr>
          <p:cNvPr id="4" name="Footer Placeholder 3"/>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364003498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00" y="762000"/>
            <a:ext cx="5057775" cy="54850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85364266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body" idx="1"/>
          </p:nvPr>
        </p:nvSpPr>
        <p:spPr>
          <a:xfrm>
            <a:off x="0" y="2209800"/>
            <a:ext cx="4267200" cy="4122738"/>
          </a:xfrm>
          <a:noFill/>
        </p:spPr>
        <p:txBody>
          <a:bodyPr lIns="0" rIns="0"/>
          <a:lstStyle/>
          <a:p>
            <a:pPr lvl="0" eaLnBrk="1" hangingPunct="1">
              <a:lnSpc>
                <a:spcPct val="115000"/>
              </a:lnSpc>
              <a:buClr>
                <a:srgbClr val="00007D"/>
              </a:buClr>
            </a:pPr>
            <a:r>
              <a:rPr lang="en-US" altLang="en-US" sz="2400" dirty="0">
                <a:solidFill>
                  <a:srgbClr val="000000"/>
                </a:solidFill>
              </a:rPr>
              <a:t>Plan Based on MUTCD (or State/Local) </a:t>
            </a:r>
            <a:r>
              <a:rPr lang="en-US" altLang="en-US" sz="2400" dirty="0" smtClean="0">
                <a:solidFill>
                  <a:srgbClr val="000000"/>
                </a:solidFill>
              </a:rPr>
              <a:t>Practices</a:t>
            </a:r>
          </a:p>
          <a:p>
            <a:pPr lvl="0" eaLnBrk="1" hangingPunct="1">
              <a:lnSpc>
                <a:spcPct val="115000"/>
              </a:lnSpc>
              <a:buClr>
                <a:srgbClr val="00007D"/>
              </a:buClr>
            </a:pPr>
            <a:r>
              <a:rPr lang="en-US" altLang="en-US" sz="2400" dirty="0" smtClean="0"/>
              <a:t>Traffic Control Plan helps move motorist traffic safely through or around roadway work zones to protect the public and workers. </a:t>
            </a:r>
          </a:p>
        </p:txBody>
      </p:sp>
      <p:pic>
        <p:nvPicPr>
          <p:cNvPr id="51203" name="Picture 5" descr="npo00001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91000" y="139700"/>
            <a:ext cx="4873625" cy="6553200"/>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pic>
      <p:sp>
        <p:nvSpPr>
          <p:cNvPr id="51204" name="Text Box 4"/>
          <p:cNvSpPr txBox="1">
            <a:spLocks noChangeArrowheads="1"/>
          </p:cNvSpPr>
          <p:nvPr/>
        </p:nvSpPr>
        <p:spPr bwMode="auto">
          <a:xfrm>
            <a:off x="-30162" y="838200"/>
            <a:ext cx="3962400" cy="109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ctr" fontAlgn="base">
              <a:spcBef>
                <a:spcPct val="50000"/>
              </a:spcBef>
              <a:spcAft>
                <a:spcPct val="0"/>
              </a:spcAft>
              <a:buClrTx/>
              <a:buSzTx/>
              <a:buFontTx/>
              <a:buNone/>
            </a:pPr>
            <a:r>
              <a:rPr lang="en-US" altLang="en-US" sz="3600" b="1" dirty="0">
                <a:solidFill>
                  <a:srgbClr val="000000"/>
                </a:solidFill>
                <a:latin typeface="Verdana" pitchFamily="34" charset="0"/>
                <a:cs typeface="Arial" pitchFamily="34" charset="0"/>
              </a:rPr>
              <a:t> Traffic Control Plans</a:t>
            </a:r>
          </a:p>
        </p:txBody>
      </p:sp>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1705667129"/>
      </p:ext>
    </p:extLst>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endParaRPr lang="en-US" smtClean="0"/>
          </a:p>
        </p:txBody>
      </p:sp>
      <p:pic>
        <p:nvPicPr>
          <p:cNvPr id="45059" name="Content Placeholder 3" descr="highway detour.jpg"/>
          <p:cNvPicPr>
            <a:picLocks noGrp="1" noChangeAspect="1"/>
          </p:cNvPicPr>
          <p:nvPr>
            <p:ph idx="1"/>
          </p:nvPr>
        </p:nvPicPr>
        <p:blipFill>
          <a:blip r:embed="rId2" cstate="email">
            <a:extLst>
              <a:ext uri="{28A0092B-C50C-407E-A947-70E740481C1C}">
                <a14:useLocalDpi xmlns:a14="http://schemas.microsoft.com/office/drawing/2010/main" val="0"/>
              </a:ext>
            </a:extLst>
          </a:blip>
          <a:srcRect/>
          <a:stretch>
            <a:fillRect/>
          </a:stretch>
        </p:blipFill>
        <p:spPr>
          <a:xfrm>
            <a:off x="0" y="0"/>
            <a:ext cx="9144000" cy="6858000"/>
          </a:xfrm>
        </p:spPr>
      </p:pic>
    </p:spTree>
    <p:extLst>
      <p:ext uri="{BB962C8B-B14F-4D97-AF65-F5344CB8AC3E}">
        <p14:creationId xmlns:p14="http://schemas.microsoft.com/office/powerpoint/2010/main" val="364376867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t>Internal Traffic Control - </a:t>
            </a:r>
            <a:r>
              <a:rPr lang="en-US" i="1" dirty="0" smtClean="0"/>
              <a:t>Overview</a:t>
            </a:r>
            <a:endParaRPr lang="en-US" i="1" dirty="0"/>
          </a:p>
        </p:txBody>
      </p:sp>
      <p:sp>
        <p:nvSpPr>
          <p:cNvPr id="3" name="Content Placeholder 2"/>
          <p:cNvSpPr>
            <a:spLocks noGrp="1"/>
          </p:cNvSpPr>
          <p:nvPr>
            <p:ph idx="1"/>
          </p:nvPr>
        </p:nvSpPr>
        <p:spPr>
          <a:xfrm>
            <a:off x="457200" y="1752600"/>
            <a:ext cx="5638800" cy="4953000"/>
          </a:xfrm>
        </p:spPr>
        <p:txBody>
          <a:bodyPr rtlCol="0">
            <a:normAutofit/>
          </a:bodyPr>
          <a:lstStyle/>
          <a:p>
            <a:pPr eaLnBrk="1" fontAlgn="auto" hangingPunct="1">
              <a:spcAft>
                <a:spcPts val="0"/>
              </a:spcAft>
              <a:defRPr/>
            </a:pPr>
            <a:r>
              <a:rPr lang="en-US" dirty="0" smtClean="0"/>
              <a:t>An effective ITC protocol informs all parties operating </a:t>
            </a:r>
            <a:r>
              <a:rPr lang="en-US" u="sng" dirty="0" smtClean="0"/>
              <a:t>within the work space</a:t>
            </a:r>
            <a:r>
              <a:rPr lang="en-US" dirty="0" smtClean="0"/>
              <a:t> about the location of others.</a:t>
            </a:r>
          </a:p>
          <a:p>
            <a:pPr eaLnBrk="1" fontAlgn="auto" hangingPunct="1">
              <a:spcAft>
                <a:spcPts val="0"/>
              </a:spcAft>
              <a:defRPr/>
            </a:pPr>
            <a:r>
              <a:rPr lang="en-US" dirty="0" smtClean="0"/>
              <a:t>ITC creates “zones” designed to minimize interaction between workers on foot and construction vehicles.</a:t>
            </a:r>
            <a:endParaRPr lang="en-US" dirty="0"/>
          </a:p>
        </p:txBody>
      </p:sp>
      <p:pic>
        <p:nvPicPr>
          <p:cNvPr id="7172" name="Picture 4" descr="DSC_0103.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19813" y="1524000"/>
            <a:ext cx="3024187" cy="53340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17510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558800" y="4737100"/>
            <a:ext cx="8077200" cy="1739900"/>
          </a:xfrm>
        </p:spPr>
        <p:txBody>
          <a:bodyPr/>
          <a:lstStyle/>
          <a:p>
            <a:pPr eaLnBrk="1" hangingPunct="1"/>
            <a:r>
              <a:rPr lang="en-US" altLang="en-US" sz="2400" b="1" dirty="0" smtClean="0">
                <a:latin typeface="Arial Narrow" pitchFamily="34" charset="0"/>
              </a:rPr>
              <a:t>Collisions within the work zone involving construction trucks and/or equipment</a:t>
            </a:r>
          </a:p>
        </p:txBody>
      </p:sp>
      <p:pic>
        <p:nvPicPr>
          <p:cNvPr id="44035" name="Picture 9" descr="Picture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26997" y="457201"/>
            <a:ext cx="4517003"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8" name="Picture 2" descr="J:\100_084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200" y="685800"/>
            <a:ext cx="4503172" cy="33773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34038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4384675" cy="1371600"/>
          </a:xfrm>
        </p:spPr>
        <p:txBody>
          <a:bodyPr/>
          <a:lstStyle/>
          <a:p>
            <a:r>
              <a:rPr lang="en-US" sz="3600" b="1" dirty="0" smtClean="0"/>
              <a:t>Internal Traffic Control Pans</a:t>
            </a:r>
            <a:endParaRPr lang="en-US" sz="3600" b="1" dirty="0"/>
          </a:p>
        </p:txBody>
      </p:sp>
      <p:sp>
        <p:nvSpPr>
          <p:cNvPr id="3" name="Content Placeholder 2"/>
          <p:cNvSpPr>
            <a:spLocks noGrp="1"/>
          </p:cNvSpPr>
          <p:nvPr>
            <p:ph idx="1"/>
          </p:nvPr>
        </p:nvSpPr>
        <p:spPr/>
        <p:txBody>
          <a:bodyPr/>
          <a:lstStyle/>
          <a:p>
            <a:r>
              <a:rPr lang="en-US" dirty="0" smtClean="0"/>
              <a:t>Recommended on all sites where heavy equipment operates.</a:t>
            </a:r>
            <a:endParaRPr lang="en-US" dirty="0"/>
          </a:p>
        </p:txBody>
      </p:sp>
      <p:sp>
        <p:nvSpPr>
          <p:cNvPr id="4" name="Footer Placeholder 3"/>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pic>
        <p:nvPicPr>
          <p:cNvPr id="5" name="Picture 4" descr="1"/>
          <p:cNvPicPr>
            <a:picLocks noChangeAspect="1" noChangeArrowheads="1"/>
          </p:cNvPicPr>
          <p:nvPr/>
        </p:nvPicPr>
        <p:blipFill>
          <a:blip r:embed="rId2">
            <a:lum bright="6000"/>
            <a:extLst>
              <a:ext uri="{28A0092B-C50C-407E-A947-70E740481C1C}">
                <a14:useLocalDpi xmlns:a14="http://schemas.microsoft.com/office/drawing/2010/main" val="0"/>
              </a:ext>
            </a:extLst>
          </a:blip>
          <a:srcRect/>
          <a:stretch>
            <a:fillRect/>
          </a:stretch>
        </p:blipFill>
        <p:spPr bwMode="auto">
          <a:xfrm>
            <a:off x="4841875" y="304799"/>
            <a:ext cx="4302125" cy="606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2124" y="3124200"/>
            <a:ext cx="4060825" cy="304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37542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8" name="Picture 2" descr="Parking1"/>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8909" t="27254" r="12909" b="4516"/>
          <a:stretch/>
        </p:blipFill>
        <p:spPr bwMode="auto">
          <a:xfrm>
            <a:off x="3581400" y="469682"/>
            <a:ext cx="5396598" cy="2654518"/>
          </a:xfrm>
          <a:prstGeom prst="rect">
            <a:avLst/>
          </a:prstGeom>
          <a:noFill/>
          <a:ln w="9525">
            <a:solidFill>
              <a:schemeClr val="tx1"/>
            </a:solidFill>
            <a:miter lim="800000"/>
            <a:headEnd/>
            <a:tailEnd/>
          </a:ln>
          <a:effectLst>
            <a:outerShdw dist="143684" dir="2700000" algn="ctr" rotWithShape="0">
              <a:srgbClr val="990099"/>
            </a:outerShdw>
          </a:effectLst>
          <a:extLst>
            <a:ext uri="{909E8E84-426E-40DD-AFC4-6F175D3DCCD1}">
              <a14:hiddenFill xmlns:a14="http://schemas.microsoft.com/office/drawing/2010/main">
                <a:solidFill>
                  <a:srgbClr val="FFFFFF"/>
                </a:solidFill>
              </a14:hiddenFill>
            </a:ext>
          </a:extLst>
        </p:spPr>
      </p:pic>
      <p:pic>
        <p:nvPicPr>
          <p:cNvPr id="106499" name="Picture 3" descr="Parking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4760" t="14816" r="14593" b="3703"/>
          <a:stretch/>
        </p:blipFill>
        <p:spPr bwMode="auto">
          <a:xfrm>
            <a:off x="1085849" y="3578225"/>
            <a:ext cx="5857875" cy="3025194"/>
          </a:xfrm>
          <a:prstGeom prst="rect">
            <a:avLst/>
          </a:prstGeom>
          <a:noFill/>
          <a:ln w="9525">
            <a:solidFill>
              <a:schemeClr val="tx1"/>
            </a:solidFill>
            <a:miter lim="800000"/>
            <a:headEnd/>
            <a:tailEnd/>
          </a:ln>
          <a:effectLst>
            <a:outerShdw dist="143684" dir="2700000" algn="ctr" rotWithShape="0">
              <a:srgbClr val="990099"/>
            </a:outerShdw>
          </a:effectLst>
          <a:extLst>
            <a:ext uri="{909E8E84-426E-40DD-AFC4-6F175D3DCCD1}">
              <a14:hiddenFill xmlns:a14="http://schemas.microsoft.com/office/drawing/2010/main">
                <a:solidFill>
                  <a:srgbClr val="FFFFFF"/>
                </a:solidFill>
              </a14:hiddenFill>
            </a:ext>
          </a:extLst>
        </p:spPr>
      </p:pic>
      <p:sp>
        <p:nvSpPr>
          <p:cNvPr id="106500" name="Text Box 4"/>
          <p:cNvSpPr txBox="1">
            <a:spLocks noChangeArrowheads="1"/>
          </p:cNvSpPr>
          <p:nvPr/>
        </p:nvSpPr>
        <p:spPr bwMode="auto">
          <a:xfrm>
            <a:off x="469899" y="469682"/>
            <a:ext cx="3035301" cy="3108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0" fontAlgn="base" hangingPunct="0">
              <a:spcBef>
                <a:spcPct val="50000"/>
              </a:spcBef>
              <a:spcAft>
                <a:spcPct val="0"/>
              </a:spcAft>
            </a:pPr>
            <a:r>
              <a:rPr lang="en-US" altLang="en-US" sz="2800" b="1" dirty="0" smtClean="0">
                <a:solidFill>
                  <a:srgbClr val="000000"/>
                </a:solidFill>
              </a:rPr>
              <a:t>TCP’s </a:t>
            </a:r>
            <a:r>
              <a:rPr lang="en-US" altLang="en-US" sz="2800" b="1" dirty="0">
                <a:solidFill>
                  <a:srgbClr val="000000"/>
                </a:solidFill>
              </a:rPr>
              <a:t>should include safe procedures for parking unused equipment and employee vehicles.</a:t>
            </a:r>
          </a:p>
        </p:txBody>
      </p:sp>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24852088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457200" y="381000"/>
            <a:ext cx="8229600" cy="1371600"/>
          </a:xfrm>
        </p:spPr>
        <p:txBody>
          <a:bodyPr/>
          <a:lstStyle/>
          <a:p>
            <a:r>
              <a:rPr lang="en-US" altLang="en-US" b="1" dirty="0" smtClean="0"/>
              <a:t>What Makes Work Zones Different?</a:t>
            </a:r>
          </a:p>
        </p:txBody>
      </p:sp>
      <p:pic>
        <p:nvPicPr>
          <p:cNvPr id="21507" name="Picture 3" descr="Roadwork Not Cool"/>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233269"/>
            <a:ext cx="5821680" cy="4186579"/>
          </a:xfrm>
          <a:prstGeom prst="rect">
            <a:avLst/>
          </a:prstGeom>
          <a:noFill/>
          <a:ln w="9525">
            <a:solidFill>
              <a:schemeClr val="tx1"/>
            </a:solidFill>
            <a:miter lim="800000"/>
            <a:headEnd/>
            <a:tailEnd/>
          </a:ln>
          <a:effectLst>
            <a:outerShdw dist="143684" dir="2700000" algn="ctr" rotWithShape="0">
              <a:srgbClr val="A50021"/>
            </a:outerShdw>
          </a:effectLst>
          <a:extLst>
            <a:ext uri="{909E8E84-426E-40DD-AFC4-6F175D3DCCD1}">
              <a14:hiddenFill xmlns:a14="http://schemas.microsoft.com/office/drawing/2010/main">
                <a:solidFill>
                  <a:srgbClr val="FFFFFF"/>
                </a:solidFill>
              </a14:hiddenFill>
            </a:ext>
          </a:extLst>
        </p:spPr>
      </p:pic>
      <p:sp>
        <p:nvSpPr>
          <p:cNvPr id="43012" name="Text Box 4"/>
          <p:cNvSpPr txBox="1">
            <a:spLocks noChangeArrowheads="1"/>
          </p:cNvSpPr>
          <p:nvPr/>
        </p:nvSpPr>
        <p:spPr bwMode="auto">
          <a:xfrm>
            <a:off x="6124433" y="3544715"/>
            <a:ext cx="3048000" cy="1563688"/>
          </a:xfrm>
          <a:prstGeom prst="rect">
            <a:avLst/>
          </a:prstGeom>
          <a:solidFill>
            <a:schemeClr val="bg1">
              <a:alpha val="50000"/>
            </a:schemeClr>
          </a:solidFill>
          <a:ln w="9525">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50000"/>
              </a:spcBef>
              <a:spcAft>
                <a:spcPct val="0"/>
              </a:spcAft>
              <a:defRPr/>
            </a:pPr>
            <a:r>
              <a:rPr lang="en-US" altLang="en-US" sz="3200" b="1" dirty="0">
                <a:solidFill>
                  <a:srgbClr val="FF3300"/>
                </a:solidFill>
                <a:effectLst>
                  <a:outerShdw blurRad="38100" dist="38100" dir="2700000" algn="tl">
                    <a:srgbClr val="C0C0C0"/>
                  </a:outerShdw>
                </a:effectLst>
              </a:rPr>
              <a:t>Working Near and Affecting Public</a:t>
            </a:r>
            <a:endParaRPr lang="en-US" altLang="en-US" sz="3200" b="1" dirty="0">
              <a:solidFill>
                <a:srgbClr val="FF3300"/>
              </a:solidFill>
            </a:endParaRPr>
          </a:p>
        </p:txBody>
      </p:sp>
      <p:sp>
        <p:nvSpPr>
          <p:cNvPr id="21509" name="AutoShape 5"/>
          <p:cNvSpPr>
            <a:spLocks noChangeArrowheads="1"/>
          </p:cNvSpPr>
          <p:nvPr/>
        </p:nvSpPr>
        <p:spPr bwMode="auto">
          <a:xfrm>
            <a:off x="1981200" y="3327824"/>
            <a:ext cx="2133600" cy="954088"/>
          </a:xfrm>
          <a:prstGeom prst="roundRect">
            <a:avLst>
              <a:gd name="adj" fmla="val 16667"/>
            </a:avLst>
          </a:prstGeom>
          <a:noFill/>
          <a:ln w="38100">
            <a:solidFill>
              <a:srgbClr val="FF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0" fontAlgn="base" hangingPunct="0">
              <a:spcBef>
                <a:spcPct val="0"/>
              </a:spcBef>
              <a:spcAft>
                <a:spcPct val="0"/>
              </a:spcAft>
            </a:pPr>
            <a:endParaRPr lang="en-US" altLang="en-US">
              <a:solidFill>
                <a:srgbClr val="FF3300"/>
              </a:solidFill>
            </a:endParaRPr>
          </a:p>
        </p:txBody>
      </p:sp>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407106560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r>
              <a:rPr lang="en-US" altLang="en-US" b="1" dirty="0" smtClean="0"/>
              <a:t>Keep Material &amp; Equipment Back </a:t>
            </a:r>
          </a:p>
        </p:txBody>
      </p:sp>
      <p:pic>
        <p:nvPicPr>
          <p:cNvPr id="41988" name="Picture 2" descr="C:\Users\Bob Emmerich\Documents\Safecon pictures\roadwork\Traffic Control\P628001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200" y="1943100"/>
            <a:ext cx="4216400" cy="316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0"/>
          </p:nvPr>
        </p:nvSpPr>
        <p:spPr>
          <a:xfrm>
            <a:off x="2590800" y="6186964"/>
            <a:ext cx="2895600" cy="457200"/>
          </a:xfrm>
        </p:spPr>
        <p:txBody>
          <a:bodyPr/>
          <a:lstStyle/>
          <a:p>
            <a:pPr>
              <a:defRPr/>
            </a:pPr>
            <a:r>
              <a:rPr lang="en-US" smtClean="0">
                <a:solidFill>
                  <a:srgbClr val="000000"/>
                </a:solidFill>
              </a:rPr>
              <a:t>AGC of America</a:t>
            </a:r>
            <a:endParaRPr lang="en-US">
              <a:solidFill>
                <a:srgbClr val="000000"/>
              </a:solidFill>
            </a:endParaRPr>
          </a:p>
        </p:txBody>
      </p:sp>
      <p:sp>
        <p:nvSpPr>
          <p:cNvPr id="5" name="AutoShape 7"/>
          <p:cNvSpPr>
            <a:spLocks noChangeArrowheads="1"/>
          </p:cNvSpPr>
          <p:nvPr/>
        </p:nvSpPr>
        <p:spPr bwMode="auto">
          <a:xfrm>
            <a:off x="1676400" y="2686050"/>
            <a:ext cx="1295400" cy="1295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p:spPr>
        <p:txBody>
          <a:bodyPr wrap="none" anchor="ctr"/>
          <a:lstStyle/>
          <a:p>
            <a:endParaRPr lang="en-US"/>
          </a:p>
        </p:txBody>
      </p:sp>
      <p:pic>
        <p:nvPicPr>
          <p:cNvPr id="16386" name="Picture 2" descr="J:\PA270013.JPG"/>
          <p:cNvPicPr>
            <a:picLocks noChangeAspect="1" noChangeArrowheads="1"/>
          </p:cNvPicPr>
          <p:nvPr/>
        </p:nvPicPr>
        <p:blipFill rotWithShape="1">
          <a:blip r:embed="rId3">
            <a:extLst>
              <a:ext uri="{28A0092B-C50C-407E-A947-70E740481C1C}">
                <a14:useLocalDpi xmlns:a14="http://schemas.microsoft.com/office/drawing/2010/main" val="0"/>
              </a:ext>
            </a:extLst>
          </a:blip>
          <a:srcRect l="43906" t="25625"/>
          <a:stretch/>
        </p:blipFill>
        <p:spPr bwMode="auto">
          <a:xfrm>
            <a:off x="4584700" y="1714500"/>
            <a:ext cx="4559300" cy="45339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57200" y="5257800"/>
            <a:ext cx="1600200" cy="369332"/>
          </a:xfrm>
          <a:prstGeom prst="rect">
            <a:avLst/>
          </a:prstGeom>
          <a:noFill/>
        </p:spPr>
        <p:txBody>
          <a:bodyPr wrap="square" rtlCol="0">
            <a:spAutoFit/>
          </a:bodyPr>
          <a:lstStyle/>
          <a:p>
            <a:r>
              <a:rPr lang="en-US" altLang="en-US" b="1" dirty="0"/>
              <a:t>NOT GOOD!</a:t>
            </a:r>
            <a:endParaRPr lang="en-US" dirty="0"/>
          </a:p>
        </p:txBody>
      </p:sp>
      <p:sp>
        <p:nvSpPr>
          <p:cNvPr id="8" name="TextBox 7"/>
          <p:cNvSpPr txBox="1"/>
          <p:nvPr/>
        </p:nvSpPr>
        <p:spPr>
          <a:xfrm>
            <a:off x="3276600" y="5442466"/>
            <a:ext cx="1143000" cy="369332"/>
          </a:xfrm>
          <a:prstGeom prst="rect">
            <a:avLst/>
          </a:prstGeom>
          <a:noFill/>
        </p:spPr>
        <p:txBody>
          <a:bodyPr wrap="square" rtlCol="0">
            <a:spAutoFit/>
          </a:bodyPr>
          <a:lstStyle/>
          <a:p>
            <a:r>
              <a:rPr lang="en-US" altLang="en-US" b="1" dirty="0" smtClean="0"/>
              <a:t>BETTER</a:t>
            </a:r>
            <a:endParaRPr lang="en-US" dirty="0"/>
          </a:p>
        </p:txBody>
      </p:sp>
    </p:spTree>
    <p:extLst>
      <p:ext uri="{BB962C8B-B14F-4D97-AF65-F5344CB8AC3E}">
        <p14:creationId xmlns:p14="http://schemas.microsoft.com/office/powerpoint/2010/main" val="365996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4*#ppt_w"/>
                                          </p:val>
                                        </p:tav>
                                        <p:tav tm="100000">
                                          <p:val>
                                            <p:strVal val="#ppt_w"/>
                                          </p:val>
                                        </p:tav>
                                      </p:tavLst>
                                    </p:anim>
                                    <p:anim calcmode="lin" valueType="num">
                                      <p:cBhvr>
                                        <p:cTn id="8" dur="500" fill="hold"/>
                                        <p:tgtEl>
                                          <p:spTgt spid="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Work Zone Set-Up</a:t>
            </a:r>
            <a:endParaRPr lang="en-US" b="1" dirty="0"/>
          </a:p>
        </p:txBody>
      </p:sp>
      <p:sp>
        <p:nvSpPr>
          <p:cNvPr id="3" name="Content Placeholder 2"/>
          <p:cNvSpPr>
            <a:spLocks noGrp="1"/>
          </p:cNvSpPr>
          <p:nvPr>
            <p:ph idx="1"/>
          </p:nvPr>
        </p:nvSpPr>
        <p:spPr>
          <a:xfrm>
            <a:off x="1219200" y="1676400"/>
            <a:ext cx="8229600" cy="3886200"/>
          </a:xfrm>
        </p:spPr>
        <p:txBody>
          <a:bodyPr/>
          <a:lstStyle/>
          <a:p>
            <a:r>
              <a:rPr lang="en-US" b="1" dirty="0" smtClean="0"/>
              <a:t>A dangerous time.</a:t>
            </a:r>
          </a:p>
          <a:p>
            <a:pPr lvl="1"/>
            <a:r>
              <a:rPr lang="en-US" b="1" dirty="0" smtClean="0"/>
              <a:t>Full awareness of traffic</a:t>
            </a:r>
          </a:p>
          <a:p>
            <a:r>
              <a:rPr lang="en-US" b="1" dirty="0" smtClean="0"/>
              <a:t>Set the zone with traffic.</a:t>
            </a:r>
          </a:p>
          <a:p>
            <a:pPr lvl="1"/>
            <a:r>
              <a:rPr lang="en-US" b="1" dirty="0" smtClean="0"/>
              <a:t>Start with signage</a:t>
            </a:r>
          </a:p>
          <a:p>
            <a:pPr lvl="1"/>
            <a:r>
              <a:rPr lang="en-US" b="1" dirty="0" smtClean="0"/>
              <a:t>Then tapering</a:t>
            </a:r>
          </a:p>
          <a:p>
            <a:pPr lvl="1"/>
            <a:r>
              <a:rPr lang="en-US" b="1" dirty="0" smtClean="0"/>
              <a:t>Than separation devices</a:t>
            </a:r>
          </a:p>
          <a:p>
            <a:r>
              <a:rPr lang="en-US" b="1" dirty="0" smtClean="0"/>
              <a:t>Tear the zone down against traffic</a:t>
            </a:r>
          </a:p>
          <a:p>
            <a:pPr lvl="1"/>
            <a:r>
              <a:rPr lang="en-US" b="1" dirty="0" smtClean="0"/>
              <a:t>Signage last</a:t>
            </a:r>
            <a:endParaRPr lang="en-US" b="1" dirty="0"/>
          </a:p>
        </p:txBody>
      </p:sp>
      <p:sp>
        <p:nvSpPr>
          <p:cNvPr id="5" name="Footer Placeholder 4"/>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335240348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a:xfrm>
            <a:off x="533400" y="304800"/>
            <a:ext cx="8229600" cy="1371600"/>
          </a:xfrm>
        </p:spPr>
        <p:txBody>
          <a:bodyPr/>
          <a:lstStyle/>
          <a:p>
            <a:r>
              <a:rPr lang="en-US" altLang="en-US" b="1" dirty="0" smtClean="0"/>
              <a:t>Not Good!</a:t>
            </a:r>
          </a:p>
        </p:txBody>
      </p:sp>
      <p:pic>
        <p:nvPicPr>
          <p:cNvPr id="54276" name="Picture 2" descr="C:\Users\Bob Emmerich\Documents\Safecon pictures\roadwork\Traffic Control\100_0095.jpg"/>
          <p:cNvPicPr>
            <a:picLocks noChangeAspect="1" noChangeArrowheads="1"/>
          </p:cNvPicPr>
          <p:nvPr/>
        </p:nvPicPr>
        <p:blipFill>
          <a:blip r:embed="rId2" cstate="print">
            <a:extLst>
              <a:ext uri="{28A0092B-C50C-407E-A947-70E740481C1C}">
                <a14:useLocalDpi xmlns:a14="http://schemas.microsoft.com/office/drawing/2010/main" val="0"/>
              </a:ext>
            </a:extLst>
          </a:blip>
          <a:srcRect l="10788" t="25891" r="22806" b="8582"/>
          <a:stretch>
            <a:fillRect/>
          </a:stretch>
        </p:blipFill>
        <p:spPr bwMode="auto">
          <a:xfrm>
            <a:off x="1257300" y="1659340"/>
            <a:ext cx="6781800" cy="501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5" name="AutoShape 7"/>
          <p:cNvSpPr>
            <a:spLocks noChangeArrowheads="1"/>
          </p:cNvSpPr>
          <p:nvPr/>
        </p:nvSpPr>
        <p:spPr bwMode="auto">
          <a:xfrm>
            <a:off x="2743200" y="2265499"/>
            <a:ext cx="3962400" cy="38862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p:spPr>
        <p:txBody>
          <a:bodyPr wrap="none" anchor="ctr"/>
          <a:lstStyle/>
          <a:p>
            <a:endParaRPr lang="en-US"/>
          </a:p>
        </p:txBody>
      </p:sp>
    </p:spTree>
    <p:extLst>
      <p:ext uri="{BB962C8B-B14F-4D97-AF65-F5344CB8AC3E}">
        <p14:creationId xmlns:p14="http://schemas.microsoft.com/office/powerpoint/2010/main" val="3305214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4*#ppt_w"/>
                                          </p:val>
                                        </p:tav>
                                        <p:tav tm="100000">
                                          <p:val>
                                            <p:strVal val="#ppt_w"/>
                                          </p:val>
                                        </p:tav>
                                      </p:tavLst>
                                    </p:anim>
                                    <p:anim calcmode="lin" valueType="num">
                                      <p:cBhvr>
                                        <p:cTn id="8" dur="500" fill="hold"/>
                                        <p:tgtEl>
                                          <p:spTgt spid="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444500" y="457200"/>
            <a:ext cx="8229600" cy="1371600"/>
          </a:xfrm>
        </p:spPr>
        <p:txBody>
          <a:bodyPr/>
          <a:lstStyle/>
          <a:p>
            <a:pPr eaLnBrk="1" hangingPunct="1"/>
            <a:r>
              <a:rPr lang="en-US" altLang="en-US" b="1" dirty="0" smtClean="0"/>
              <a:t>Work Zone Components</a:t>
            </a:r>
          </a:p>
        </p:txBody>
      </p:sp>
      <p:pic>
        <p:nvPicPr>
          <p:cNvPr id="48131"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75" y="1676400"/>
            <a:ext cx="9124950" cy="5170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1136751865"/>
      </p:ext>
    </p:extLst>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pPr eaLnBrk="1" hangingPunct="1"/>
            <a:r>
              <a:rPr lang="en-US" altLang="en-US" b="1" smtClean="0"/>
              <a:t>Advance </a:t>
            </a:r>
            <a:r>
              <a:rPr lang="en-US" altLang="en-US" b="1" dirty="0" smtClean="0"/>
              <a:t>Warning</a:t>
            </a:r>
          </a:p>
        </p:txBody>
      </p:sp>
      <p:sp>
        <p:nvSpPr>
          <p:cNvPr id="53251" name="Rectangle 3"/>
          <p:cNvSpPr>
            <a:spLocks noGrp="1" noChangeArrowheads="1"/>
          </p:cNvSpPr>
          <p:nvPr>
            <p:ph type="body" idx="1"/>
          </p:nvPr>
        </p:nvSpPr>
        <p:spPr/>
        <p:txBody>
          <a:bodyPr/>
          <a:lstStyle/>
          <a:p>
            <a:pPr eaLnBrk="1" hangingPunct="1"/>
            <a:r>
              <a:rPr lang="en-US" altLang="en-US" sz="2800" dirty="0" smtClean="0"/>
              <a:t>Lets the public know that you are there</a:t>
            </a:r>
          </a:p>
          <a:p>
            <a:pPr eaLnBrk="1" hangingPunct="1"/>
            <a:r>
              <a:rPr lang="en-US" altLang="en-US" sz="2800" dirty="0" smtClean="0"/>
              <a:t>Install BEFORE you start work</a:t>
            </a:r>
          </a:p>
        </p:txBody>
      </p:sp>
      <p:pic>
        <p:nvPicPr>
          <p:cNvPr id="53252" name="Picture 4" descr="Road Work Ahead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62400" y="3276600"/>
            <a:ext cx="4267200" cy="3200400"/>
          </a:xfrm>
          <a:prstGeom prst="rect">
            <a:avLst/>
          </a:prstGeom>
          <a:noFill/>
          <a:ln w="9525">
            <a:solidFill>
              <a:srgbClr val="FF6600"/>
            </a:solidFill>
            <a:miter lim="800000"/>
            <a:headEnd/>
            <a:tailEnd/>
          </a:ln>
          <a:extLst>
            <a:ext uri="{909E8E84-426E-40DD-AFC4-6F175D3DCCD1}">
              <a14:hiddenFill xmlns:a14="http://schemas.microsoft.com/office/drawing/2010/main">
                <a:solidFill>
                  <a:srgbClr val="FFFFFF"/>
                </a:solidFill>
              </a14:hiddenFill>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183828566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eaLnBrk="1" hangingPunct="1"/>
            <a:r>
              <a:rPr lang="en-US" altLang="en-US" b="1" dirty="0" smtClean="0"/>
              <a:t>Example of Typical Warning Signs</a:t>
            </a:r>
          </a:p>
        </p:txBody>
      </p:sp>
      <p:sp>
        <p:nvSpPr>
          <p:cNvPr id="55299" name="Rectangle 3"/>
          <p:cNvSpPr>
            <a:spLocks noGrp="1" noChangeArrowheads="1"/>
          </p:cNvSpPr>
          <p:nvPr>
            <p:ph type="body" idx="1"/>
          </p:nvPr>
        </p:nvSpPr>
        <p:spPr>
          <a:xfrm>
            <a:off x="609600" y="2057400"/>
            <a:ext cx="6858000" cy="4495800"/>
          </a:xfrm>
        </p:spPr>
        <p:txBody>
          <a:bodyPr/>
          <a:lstStyle/>
          <a:p>
            <a:pPr eaLnBrk="1" hangingPunct="1"/>
            <a:r>
              <a:rPr lang="en-US" altLang="en-US" dirty="0" smtClean="0"/>
              <a:t>Get drivers’ attention</a:t>
            </a:r>
          </a:p>
          <a:p>
            <a:pPr lvl="2" eaLnBrk="1" hangingPunct="1"/>
            <a:r>
              <a:rPr lang="en-US" altLang="en-US" dirty="0" smtClean="0"/>
              <a:t>“ROAD WORK AHEAD</a:t>
            </a:r>
          </a:p>
          <a:p>
            <a:pPr lvl="2" eaLnBrk="1" hangingPunct="1"/>
            <a:r>
              <a:rPr lang="en-US" altLang="en-US" dirty="0" smtClean="0"/>
              <a:t>“UTILITY WORK AHEAD”</a:t>
            </a:r>
          </a:p>
          <a:p>
            <a:pPr lvl="2" eaLnBrk="1" hangingPunct="1"/>
            <a:r>
              <a:rPr lang="en-US" altLang="en-US" dirty="0" smtClean="0"/>
              <a:t>FLAGGER AHEAD</a:t>
            </a:r>
          </a:p>
          <a:p>
            <a:pPr eaLnBrk="1" hangingPunct="1"/>
            <a:r>
              <a:rPr lang="en-US" altLang="en-US" dirty="0" smtClean="0"/>
              <a:t>Tell them the problem</a:t>
            </a:r>
          </a:p>
          <a:p>
            <a:pPr lvl="2" eaLnBrk="1" hangingPunct="1"/>
            <a:r>
              <a:rPr lang="en-US" altLang="en-US" dirty="0" smtClean="0"/>
              <a:t>“ONE LANE ROAD AHEAD”</a:t>
            </a:r>
          </a:p>
          <a:p>
            <a:pPr lvl="2" eaLnBrk="1" hangingPunct="1"/>
            <a:r>
              <a:rPr lang="en-US" altLang="en-US" dirty="0" smtClean="0"/>
              <a:t>Tell them what to do</a:t>
            </a:r>
          </a:p>
          <a:p>
            <a:pPr lvl="2" eaLnBrk="1" hangingPunct="1"/>
            <a:r>
              <a:rPr lang="en-US" altLang="en-US" dirty="0" smtClean="0"/>
              <a:t>“BE PREPARED TO STOP”</a:t>
            </a:r>
          </a:p>
          <a:p>
            <a:pPr lvl="1" eaLnBrk="1" hangingPunct="1"/>
            <a:endParaRPr lang="en-US" altLang="en-US" dirty="0" smtClean="0"/>
          </a:p>
          <a:p>
            <a:pPr lvl="1" eaLnBrk="1" hangingPunct="1"/>
            <a:endParaRPr lang="en-US" altLang="en-US" dirty="0" smtClean="0"/>
          </a:p>
        </p:txBody>
      </p:sp>
      <p:pic>
        <p:nvPicPr>
          <p:cNvPr id="55300" name="Picture 4" descr="flaggerahea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52866" y="2743200"/>
            <a:ext cx="2514600" cy="2514600"/>
          </a:xfrm>
          <a:prstGeom prst="rect">
            <a:avLst/>
          </a:prstGeom>
          <a:noFill/>
          <a:ln w="9525">
            <a:solidFill>
              <a:srgbClr val="FF6600"/>
            </a:solidFill>
            <a:miter lim="800000"/>
            <a:headEnd/>
            <a:tailEnd/>
          </a:ln>
          <a:extLst>
            <a:ext uri="{909E8E84-426E-40DD-AFC4-6F175D3DCCD1}">
              <a14:hiddenFill xmlns:a14="http://schemas.microsoft.com/office/drawing/2010/main">
                <a:solidFill>
                  <a:srgbClr val="FFFFFF"/>
                </a:solidFill>
              </a14:hiddenFill>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29633459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6322" name="Object 8"/>
          <p:cNvGraphicFramePr>
            <a:graphicFrameLocks noChangeAspect="1"/>
          </p:cNvGraphicFramePr>
          <p:nvPr/>
        </p:nvGraphicFramePr>
        <p:xfrm>
          <a:off x="1752600" y="1905000"/>
          <a:ext cx="4648200" cy="3303587"/>
        </p:xfrm>
        <a:graphic>
          <a:graphicData uri="http://schemas.openxmlformats.org/presentationml/2006/ole">
            <mc:AlternateContent xmlns:mc="http://schemas.openxmlformats.org/markup-compatibility/2006">
              <mc:Choice xmlns:v="urn:schemas-microsoft-com:vml" Requires="v">
                <p:oleObj spid="_x0000_s7174" name="Photo House" r:id="rId3" imgW="4248743" imgH="3019847" progId="">
                  <p:embed/>
                </p:oleObj>
              </mc:Choice>
              <mc:Fallback>
                <p:oleObj name="Photo House" r:id="rId3" imgW="4248743" imgH="3019847"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52600" y="1905000"/>
                        <a:ext cx="4648200" cy="3303587"/>
                      </a:xfrm>
                      <a:prstGeom prst="rect">
                        <a:avLst/>
                      </a:prstGeom>
                      <a:noFill/>
                      <a:ln w="9525">
                        <a:solidFill>
                          <a:schemeClr val="tx1"/>
                        </a:solidFill>
                        <a:miter lim="800000"/>
                        <a:headEnd/>
                        <a:tailEnd/>
                      </a:ln>
                      <a:effectLst>
                        <a:outerShdw dist="125724" dir="2700000" algn="ctr" rotWithShape="0">
                          <a:srgbClr val="A50021"/>
                        </a:outerShdw>
                      </a:effectLst>
                      <a:extLst>
                        <a:ext uri="{909E8E84-426E-40DD-AFC4-6F175D3DCCD1}">
                          <a14:hiddenFill xmlns:a14="http://schemas.microsoft.com/office/drawing/2010/main">
                            <a:solidFill>
                              <a:schemeClr val="accent1"/>
                            </a:solidFill>
                          </a14:hiddenFill>
                        </a:ext>
                      </a:extLst>
                    </p:spPr>
                  </p:pic>
                </p:oleObj>
              </mc:Fallback>
            </mc:AlternateContent>
          </a:graphicData>
        </a:graphic>
      </p:graphicFrame>
      <p:sp>
        <p:nvSpPr>
          <p:cNvPr id="56323" name="Rectangle 2"/>
          <p:cNvSpPr>
            <a:spLocks noChangeArrowheads="1"/>
          </p:cNvSpPr>
          <p:nvPr/>
        </p:nvSpPr>
        <p:spPr bwMode="auto">
          <a:xfrm>
            <a:off x="-495300" y="445294"/>
            <a:ext cx="914400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ctr" eaLnBrk="0" fontAlgn="base" hangingPunct="0">
              <a:spcBef>
                <a:spcPct val="0"/>
              </a:spcBef>
              <a:spcAft>
                <a:spcPct val="0"/>
              </a:spcAft>
              <a:buClrTx/>
              <a:buSzTx/>
              <a:buFontTx/>
              <a:buNone/>
            </a:pPr>
            <a:r>
              <a:rPr lang="en-US" altLang="en-US" sz="4400" b="1" dirty="0">
                <a:solidFill>
                  <a:srgbClr val="000000"/>
                </a:solidFill>
                <a:latin typeface="+mj-lt"/>
              </a:rPr>
              <a:t>Traffic Control Devices</a:t>
            </a:r>
          </a:p>
        </p:txBody>
      </p:sp>
      <p:sp>
        <p:nvSpPr>
          <p:cNvPr id="56324" name="Text Box 4"/>
          <p:cNvSpPr txBox="1">
            <a:spLocks noChangeArrowheads="1"/>
          </p:cNvSpPr>
          <p:nvPr/>
        </p:nvSpPr>
        <p:spPr bwMode="auto">
          <a:xfrm>
            <a:off x="6553200" y="2266651"/>
            <a:ext cx="2971800" cy="1384995"/>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eaLnBrk="0" fontAlgn="base" hangingPunct="0">
              <a:spcBef>
                <a:spcPct val="50000"/>
              </a:spcBef>
              <a:spcAft>
                <a:spcPct val="0"/>
              </a:spcAft>
              <a:buClrTx/>
              <a:buSzTx/>
              <a:buFontTx/>
              <a:buNone/>
            </a:pPr>
            <a:r>
              <a:rPr lang="en-US" altLang="en-US" sz="2800" b="1" dirty="0">
                <a:solidFill>
                  <a:srgbClr val="FF3300"/>
                </a:solidFill>
              </a:rPr>
              <a:t>Changeable Message Boards</a:t>
            </a:r>
            <a:endParaRPr lang="en-US" altLang="en-US" sz="2800" dirty="0">
              <a:solidFill>
                <a:srgbClr val="000000"/>
              </a:solidFill>
            </a:endParaRPr>
          </a:p>
        </p:txBody>
      </p:sp>
      <p:sp>
        <p:nvSpPr>
          <p:cNvPr id="56325" name="Text Box 6"/>
          <p:cNvSpPr txBox="1">
            <a:spLocks noChangeArrowheads="1"/>
          </p:cNvSpPr>
          <p:nvPr/>
        </p:nvSpPr>
        <p:spPr bwMode="auto">
          <a:xfrm>
            <a:off x="4876800" y="5638800"/>
            <a:ext cx="2362200" cy="590550"/>
          </a:xfrm>
          <a:prstGeom prst="rect">
            <a:avLst/>
          </a:prstGeom>
          <a:solidFill>
            <a:schemeClr val="bg1">
              <a:alpha val="50195"/>
            </a:scheme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eaLnBrk="0" fontAlgn="base" hangingPunct="0">
              <a:spcBef>
                <a:spcPct val="50000"/>
              </a:spcBef>
              <a:spcAft>
                <a:spcPct val="0"/>
              </a:spcAft>
              <a:buClrTx/>
              <a:buSzTx/>
              <a:buFontTx/>
              <a:buNone/>
            </a:pPr>
            <a:r>
              <a:rPr lang="en-US" altLang="en-US" sz="1600" b="1">
                <a:solidFill>
                  <a:srgbClr val="FF3300"/>
                </a:solidFill>
              </a:rPr>
              <a:t>Note Wrong Direction of Chevrons</a:t>
            </a:r>
            <a:endParaRPr lang="en-US" altLang="en-US" sz="1600">
              <a:solidFill>
                <a:srgbClr val="000000"/>
              </a:solidFill>
            </a:endParaRPr>
          </a:p>
        </p:txBody>
      </p:sp>
      <p:sp>
        <p:nvSpPr>
          <p:cNvPr id="56326" name="Line 7"/>
          <p:cNvSpPr>
            <a:spLocks noChangeShapeType="1"/>
          </p:cNvSpPr>
          <p:nvPr/>
        </p:nvSpPr>
        <p:spPr bwMode="auto">
          <a:xfrm flipH="1" flipV="1">
            <a:off x="5867400" y="4511675"/>
            <a:ext cx="304800" cy="1127125"/>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a:solidFill>
                <a:srgbClr val="000000"/>
              </a:solidFill>
            </a:endParaRPr>
          </a:p>
        </p:txBody>
      </p:sp>
      <p:sp>
        <p:nvSpPr>
          <p:cNvPr id="56327" name="Text Box 14"/>
          <p:cNvSpPr txBox="1">
            <a:spLocks noChangeArrowheads="1"/>
          </p:cNvSpPr>
          <p:nvPr/>
        </p:nvSpPr>
        <p:spPr bwMode="auto">
          <a:xfrm>
            <a:off x="0" y="2819400"/>
            <a:ext cx="1905000" cy="954107"/>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eaLnBrk="0" fontAlgn="base" hangingPunct="0">
              <a:spcBef>
                <a:spcPct val="50000"/>
              </a:spcBef>
              <a:spcAft>
                <a:spcPct val="0"/>
              </a:spcAft>
              <a:buClrTx/>
              <a:buSzTx/>
              <a:buFontTx/>
              <a:buNone/>
            </a:pPr>
            <a:r>
              <a:rPr lang="en-US" altLang="en-US" sz="2800" b="1" dirty="0">
                <a:solidFill>
                  <a:srgbClr val="FF3300"/>
                </a:solidFill>
              </a:rPr>
              <a:t>Concrete Barriers</a:t>
            </a:r>
            <a:endParaRPr lang="en-US" altLang="en-US" sz="2800" dirty="0">
              <a:solidFill>
                <a:srgbClr val="000000"/>
              </a:solidFill>
            </a:endParaRPr>
          </a:p>
        </p:txBody>
      </p:sp>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9" name="AutoShape 7"/>
          <p:cNvSpPr>
            <a:spLocks noChangeArrowheads="1"/>
          </p:cNvSpPr>
          <p:nvPr/>
        </p:nvSpPr>
        <p:spPr bwMode="auto">
          <a:xfrm>
            <a:off x="4724400" y="3810000"/>
            <a:ext cx="1295400" cy="1295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p:spPr>
        <p:txBody>
          <a:bodyPr wrap="none" anchor="ctr"/>
          <a:lstStyle/>
          <a:p>
            <a:endParaRPr lang="en-US"/>
          </a:p>
        </p:txBody>
      </p:sp>
    </p:spTree>
    <p:extLst>
      <p:ext uri="{BB962C8B-B14F-4D97-AF65-F5344CB8AC3E}">
        <p14:creationId xmlns:p14="http://schemas.microsoft.com/office/powerpoint/2010/main" val="3687410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strVal val="4*#ppt_w"/>
                                          </p:val>
                                        </p:tav>
                                        <p:tav tm="100000">
                                          <p:val>
                                            <p:strVal val="#ppt_w"/>
                                          </p:val>
                                        </p:tav>
                                      </p:tavLst>
                                    </p:anim>
                                    <p:anim calcmode="lin" valueType="num">
                                      <p:cBhvr>
                                        <p:cTn id="8" dur="500" fill="hold"/>
                                        <p:tgtEl>
                                          <p:spTgt spid="9"/>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9" name="Picture 2" descr="C:\My Documents\Safecon pictures\PA100029.JPG"/>
          <p:cNvPicPr>
            <a:picLocks noChangeAspect="1" noChangeArrowheads="1"/>
          </p:cNvPicPr>
          <p:nvPr/>
        </p:nvPicPr>
        <p:blipFill>
          <a:blip r:embed="rId2" cstate="print">
            <a:lum bright="6000"/>
            <a:extLst>
              <a:ext uri="{28A0092B-C50C-407E-A947-70E740481C1C}">
                <a14:useLocalDpi xmlns:a14="http://schemas.microsoft.com/office/drawing/2010/main" val="0"/>
              </a:ext>
            </a:extLst>
          </a:blip>
          <a:srcRect/>
          <a:stretch>
            <a:fillRect/>
          </a:stretch>
        </p:blipFill>
        <p:spPr bwMode="auto">
          <a:xfrm>
            <a:off x="0" y="0"/>
            <a:ext cx="9144000" cy="6861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0" name="Text Box 3"/>
          <p:cNvSpPr txBox="1">
            <a:spLocks noChangeArrowheads="1"/>
          </p:cNvSpPr>
          <p:nvPr/>
        </p:nvSpPr>
        <p:spPr bwMode="auto">
          <a:xfrm>
            <a:off x="5562600" y="5867400"/>
            <a:ext cx="3124200" cy="641350"/>
          </a:xfrm>
          <a:prstGeom prst="rect">
            <a:avLst/>
          </a:prstGeom>
          <a:solidFill>
            <a:srgbClr val="FFFFFF"/>
          </a:solidFill>
          <a:ln>
            <a:noFill/>
          </a:ln>
          <a:effectLst/>
          <a:extLs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fontAlgn="base">
              <a:spcBef>
                <a:spcPct val="50000"/>
              </a:spcBef>
              <a:spcAft>
                <a:spcPct val="0"/>
              </a:spcAft>
              <a:buClrTx/>
              <a:buSzTx/>
              <a:buFontTx/>
              <a:buNone/>
            </a:pPr>
            <a:r>
              <a:rPr lang="en-US" altLang="en-US" sz="3600" b="1">
                <a:solidFill>
                  <a:srgbClr val="000000"/>
                </a:solidFill>
                <a:cs typeface="Arial" pitchFamily="34" charset="0"/>
              </a:rPr>
              <a:t>Not Good!</a:t>
            </a:r>
          </a:p>
        </p:txBody>
      </p:sp>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5" name="AutoShape 7"/>
          <p:cNvSpPr>
            <a:spLocks noChangeArrowheads="1"/>
          </p:cNvSpPr>
          <p:nvPr/>
        </p:nvSpPr>
        <p:spPr bwMode="auto">
          <a:xfrm>
            <a:off x="2286000" y="1143000"/>
            <a:ext cx="3962400" cy="38862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p:spPr>
        <p:txBody>
          <a:bodyPr wrap="none" anchor="ctr"/>
          <a:lstStyle/>
          <a:p>
            <a:endParaRPr lang="en-US"/>
          </a:p>
        </p:txBody>
      </p:sp>
    </p:spTree>
    <p:extLst>
      <p:ext uri="{BB962C8B-B14F-4D97-AF65-F5344CB8AC3E}">
        <p14:creationId xmlns:p14="http://schemas.microsoft.com/office/powerpoint/2010/main" val="1575285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4*#ppt_w"/>
                                          </p:val>
                                        </p:tav>
                                        <p:tav tm="100000">
                                          <p:val>
                                            <p:strVal val="#ppt_w"/>
                                          </p:val>
                                        </p:tav>
                                      </p:tavLst>
                                    </p:anim>
                                    <p:anim calcmode="lin" valueType="num">
                                      <p:cBhvr>
                                        <p:cTn id="8" dur="500" fill="hold"/>
                                        <p:tgtEl>
                                          <p:spTgt spid="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en-US" altLang="en-US" b="1" dirty="0" smtClean="0"/>
              <a:t>Sign Maintenance</a:t>
            </a:r>
          </a:p>
        </p:txBody>
      </p:sp>
      <p:sp>
        <p:nvSpPr>
          <p:cNvPr id="58371" name="Rectangle 3"/>
          <p:cNvSpPr>
            <a:spLocks noGrp="1" noChangeArrowheads="1"/>
          </p:cNvSpPr>
          <p:nvPr>
            <p:ph type="body" idx="1"/>
          </p:nvPr>
        </p:nvSpPr>
        <p:spPr>
          <a:xfrm>
            <a:off x="228600" y="2703512"/>
            <a:ext cx="4267200" cy="3505200"/>
          </a:xfrm>
        </p:spPr>
        <p:txBody>
          <a:bodyPr/>
          <a:lstStyle/>
          <a:p>
            <a:pPr>
              <a:lnSpc>
                <a:spcPct val="120000"/>
              </a:lnSpc>
            </a:pPr>
            <a:r>
              <a:rPr lang="en-US" altLang="en-US" sz="2800" dirty="0" smtClean="0"/>
              <a:t>Inspect Regularly</a:t>
            </a:r>
          </a:p>
          <a:p>
            <a:pPr>
              <a:lnSpc>
                <a:spcPct val="120000"/>
              </a:lnSpc>
            </a:pPr>
            <a:r>
              <a:rPr lang="en-US" altLang="en-US" sz="2800" dirty="0" smtClean="0"/>
              <a:t>Keep Clean, </a:t>
            </a:r>
          </a:p>
          <a:p>
            <a:pPr>
              <a:lnSpc>
                <a:spcPct val="120000"/>
              </a:lnSpc>
            </a:pPr>
            <a:r>
              <a:rPr lang="en-US" altLang="en-US" sz="2800" dirty="0" smtClean="0"/>
              <a:t>Replace as Needed</a:t>
            </a:r>
          </a:p>
        </p:txBody>
      </p:sp>
      <p:graphicFrame>
        <p:nvGraphicFramePr>
          <p:cNvPr id="58372" name="Object 9"/>
          <p:cNvGraphicFramePr>
            <a:graphicFrameLocks noChangeAspect="1"/>
          </p:cNvGraphicFramePr>
          <p:nvPr/>
        </p:nvGraphicFramePr>
        <p:xfrm>
          <a:off x="4495800" y="1752600"/>
          <a:ext cx="4191000" cy="1901825"/>
        </p:xfrm>
        <a:graphic>
          <a:graphicData uri="http://schemas.openxmlformats.org/presentationml/2006/ole">
            <mc:AlternateContent xmlns:mc="http://schemas.openxmlformats.org/markup-compatibility/2006">
              <mc:Choice xmlns:v="urn:schemas-microsoft-com:vml" Requires="v">
                <p:oleObj spid="_x0000_s8202" name="Photo House" r:id="rId3" imgW="3734321" imgH="1695687" progId="">
                  <p:embed/>
                </p:oleObj>
              </mc:Choice>
              <mc:Fallback>
                <p:oleObj name="Photo House" r:id="rId3" imgW="3734321" imgH="1695687"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5800" y="1752600"/>
                        <a:ext cx="4191000" cy="1901825"/>
                      </a:xfrm>
                      <a:prstGeom prst="rect">
                        <a:avLst/>
                      </a:prstGeom>
                      <a:noFill/>
                      <a:ln w="9525">
                        <a:solidFill>
                          <a:schemeClr val="tx1"/>
                        </a:solidFill>
                        <a:miter lim="800000"/>
                        <a:headEnd/>
                        <a:tailEnd/>
                      </a:ln>
                      <a:effectLst>
                        <a:outerShdw dist="125724" dir="2700000" algn="ctr" rotWithShape="0">
                          <a:srgbClr val="A50021"/>
                        </a:outerShdw>
                      </a:effectLst>
                      <a:extLst>
                        <a:ext uri="{909E8E84-426E-40DD-AFC4-6F175D3DCCD1}">
                          <a14:hiddenFill xmlns:a14="http://schemas.microsoft.com/office/drawing/2010/main">
                            <a:solidFill>
                              <a:schemeClr val="accent1"/>
                            </a:solidFill>
                          </a14:hiddenFill>
                        </a:ext>
                      </a:extLst>
                    </p:spPr>
                  </p:pic>
                </p:oleObj>
              </mc:Fallback>
            </mc:AlternateContent>
          </a:graphicData>
        </a:graphic>
      </p:graphicFrame>
      <p:graphicFrame>
        <p:nvGraphicFramePr>
          <p:cNvPr id="58373" name="Object 1"/>
          <p:cNvGraphicFramePr>
            <a:graphicFrameLocks noChangeAspect="1"/>
          </p:cNvGraphicFramePr>
          <p:nvPr/>
        </p:nvGraphicFramePr>
        <p:xfrm>
          <a:off x="4876800" y="3886200"/>
          <a:ext cx="4043363" cy="2652713"/>
        </p:xfrm>
        <a:graphic>
          <a:graphicData uri="http://schemas.openxmlformats.org/presentationml/2006/ole">
            <mc:AlternateContent xmlns:mc="http://schemas.openxmlformats.org/markup-compatibility/2006">
              <mc:Choice xmlns:v="urn:schemas-microsoft-com:vml" Requires="v">
                <p:oleObj spid="_x0000_s8203" name="Photo House" r:id="rId5" imgW="5649114" imgH="3705742" progId="">
                  <p:embed/>
                </p:oleObj>
              </mc:Choice>
              <mc:Fallback>
                <p:oleObj name="Photo House" r:id="rId5" imgW="5649114" imgH="3705742"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76800" y="3886200"/>
                        <a:ext cx="4043363" cy="2652713"/>
                      </a:xfrm>
                      <a:prstGeom prst="rect">
                        <a:avLst/>
                      </a:prstGeom>
                      <a:noFill/>
                      <a:ln w="9525">
                        <a:solidFill>
                          <a:schemeClr val="tx1"/>
                        </a:solidFill>
                        <a:miter lim="800000"/>
                        <a:headEnd/>
                        <a:tailEnd/>
                      </a:ln>
                      <a:effectLst>
                        <a:outerShdw dist="125724" dir="2700000" algn="ctr" rotWithShape="0">
                          <a:srgbClr val="A50021"/>
                        </a:outerShdw>
                      </a:effectLst>
                      <a:extLst>
                        <a:ext uri="{909E8E84-426E-40DD-AFC4-6F175D3DCCD1}">
                          <a14:hiddenFill xmlns:a14="http://schemas.microsoft.com/office/drawing/2010/main">
                            <a:solidFill>
                              <a:schemeClr val="accent1"/>
                            </a:solidFill>
                          </a14:hiddenFill>
                        </a:ext>
                      </a:extLst>
                    </p:spPr>
                  </p:pic>
                </p:oleObj>
              </mc:Fallback>
            </mc:AlternateContent>
          </a:graphicData>
        </a:graphic>
      </p:graphicFrame>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428941558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3"/>
          <p:cNvSpPr>
            <a:spLocks noGrp="1" noChangeArrowheads="1"/>
          </p:cNvSpPr>
          <p:nvPr>
            <p:ph type="title"/>
          </p:nvPr>
        </p:nvSpPr>
        <p:spPr>
          <a:xfrm>
            <a:off x="0" y="508544"/>
            <a:ext cx="9144000" cy="990600"/>
          </a:xfrm>
        </p:spPr>
        <p:txBody>
          <a:bodyPr/>
          <a:lstStyle/>
          <a:p>
            <a:r>
              <a:rPr lang="en-US" altLang="en-US" dirty="0" smtClean="0"/>
              <a:t> </a:t>
            </a:r>
            <a:r>
              <a:rPr lang="en-US" altLang="en-US" b="1" dirty="0" smtClean="0"/>
              <a:t>Poor Signs and Maintenance</a:t>
            </a:r>
          </a:p>
        </p:txBody>
      </p:sp>
      <p:pic>
        <p:nvPicPr>
          <p:cNvPr id="59395" name="Picture 7" descr="C:\My Documents\National Safety Council\10-Hour Program\Work Zone\Bad - Homemade.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0" y="1752600"/>
            <a:ext cx="3276600" cy="2382838"/>
          </a:xfrm>
          <a:prstGeom prst="rect">
            <a:avLst/>
          </a:prstGeom>
          <a:noFill/>
          <a:ln w="9525">
            <a:solidFill>
              <a:schemeClr val="tx1"/>
            </a:solidFill>
            <a:miter lim="800000"/>
            <a:headEnd/>
            <a:tailEnd/>
          </a:ln>
          <a:effectLst>
            <a:outerShdw dist="125724" dir="2700000" algn="ctr" rotWithShape="0">
              <a:srgbClr val="A50021"/>
            </a:outerShdw>
          </a:effectLst>
          <a:extLst>
            <a:ext uri="{909E8E84-426E-40DD-AFC4-6F175D3DCCD1}">
              <a14:hiddenFill xmlns:a14="http://schemas.microsoft.com/office/drawing/2010/main">
                <a:solidFill>
                  <a:srgbClr val="FFFFFF"/>
                </a:solidFill>
              </a14:hiddenFill>
            </a:ext>
          </a:extLst>
        </p:spPr>
      </p:pic>
      <p:sp>
        <p:nvSpPr>
          <p:cNvPr id="59399" name="Text Box 12"/>
          <p:cNvSpPr txBox="1">
            <a:spLocks noChangeArrowheads="1"/>
          </p:cNvSpPr>
          <p:nvPr/>
        </p:nvSpPr>
        <p:spPr bwMode="auto">
          <a:xfrm>
            <a:off x="1783023" y="6435037"/>
            <a:ext cx="2209800" cy="369332"/>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eaLnBrk="0" fontAlgn="base" hangingPunct="0">
              <a:spcBef>
                <a:spcPct val="50000"/>
              </a:spcBef>
              <a:spcAft>
                <a:spcPct val="0"/>
              </a:spcAft>
              <a:buClrTx/>
              <a:buSzTx/>
              <a:buFontTx/>
              <a:buNone/>
            </a:pPr>
            <a:r>
              <a:rPr lang="en-US" altLang="en-US" sz="1800" b="1" dirty="0" smtClean="0">
                <a:solidFill>
                  <a:srgbClr val="FF3300"/>
                </a:solidFill>
              </a:rPr>
              <a:t>Dirty T/C Devices</a:t>
            </a:r>
            <a:endParaRPr lang="en-US" altLang="en-US" sz="1800" dirty="0">
              <a:solidFill>
                <a:srgbClr val="000000"/>
              </a:solidFill>
            </a:endParaRPr>
          </a:p>
        </p:txBody>
      </p:sp>
      <p:sp>
        <p:nvSpPr>
          <p:cNvPr id="59400" name="Text Box 13"/>
          <p:cNvSpPr txBox="1">
            <a:spLocks noChangeArrowheads="1"/>
          </p:cNvSpPr>
          <p:nvPr/>
        </p:nvSpPr>
        <p:spPr bwMode="auto">
          <a:xfrm>
            <a:off x="6629400" y="1341437"/>
            <a:ext cx="2057400" cy="822325"/>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eaLnBrk="0" fontAlgn="base" hangingPunct="0">
              <a:spcBef>
                <a:spcPct val="50000"/>
              </a:spcBef>
              <a:spcAft>
                <a:spcPct val="0"/>
              </a:spcAft>
              <a:buClrTx/>
              <a:buSzTx/>
              <a:buFontTx/>
              <a:buNone/>
            </a:pPr>
            <a:r>
              <a:rPr lang="en-US" altLang="en-US" sz="1800" b="1" dirty="0">
                <a:solidFill>
                  <a:srgbClr val="FF3300"/>
                </a:solidFill>
              </a:rPr>
              <a:t>Homemade Sign</a:t>
            </a:r>
            <a:endParaRPr lang="en-US" altLang="en-US" sz="1800" dirty="0">
              <a:solidFill>
                <a:srgbClr val="000000"/>
              </a:solidFill>
            </a:endParaRPr>
          </a:p>
        </p:txBody>
      </p:sp>
      <p:sp>
        <p:nvSpPr>
          <p:cNvPr id="59402" name="Text Box 10"/>
          <p:cNvSpPr txBox="1">
            <a:spLocks noChangeArrowheads="1"/>
          </p:cNvSpPr>
          <p:nvPr/>
        </p:nvSpPr>
        <p:spPr bwMode="auto">
          <a:xfrm>
            <a:off x="76200" y="1905000"/>
            <a:ext cx="1257300" cy="646331"/>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eaLnBrk="0" fontAlgn="base" hangingPunct="0">
              <a:spcBef>
                <a:spcPct val="50000"/>
              </a:spcBef>
              <a:spcAft>
                <a:spcPct val="0"/>
              </a:spcAft>
              <a:buClrTx/>
              <a:buSzTx/>
              <a:buFontTx/>
              <a:buNone/>
            </a:pPr>
            <a:r>
              <a:rPr lang="en-US" altLang="en-US" sz="1800" b="1" dirty="0">
                <a:solidFill>
                  <a:srgbClr val="FF3300"/>
                </a:solidFill>
              </a:rPr>
              <a:t>Advance </a:t>
            </a:r>
            <a:r>
              <a:rPr lang="en-US" altLang="en-US" sz="1800" b="1" dirty="0" smtClean="0">
                <a:solidFill>
                  <a:srgbClr val="FF3300"/>
                </a:solidFill>
              </a:rPr>
              <a:t>Warning</a:t>
            </a:r>
            <a:endParaRPr lang="en-US" altLang="en-US" sz="1800" dirty="0">
              <a:solidFill>
                <a:srgbClr val="000000"/>
              </a:solidFill>
            </a:endParaRPr>
          </a:p>
        </p:txBody>
      </p:sp>
      <p:sp>
        <p:nvSpPr>
          <p:cNvPr id="2" name="Footer Placeholder 1"/>
          <p:cNvSpPr>
            <a:spLocks noGrp="1"/>
          </p:cNvSpPr>
          <p:nvPr>
            <p:ph type="ftr" sz="quarter" idx="10"/>
          </p:nvPr>
        </p:nvSpPr>
        <p:spPr/>
        <p:txBody>
          <a:bodyPr/>
          <a:lstStyle/>
          <a:p>
            <a:pPr>
              <a:defRPr/>
            </a:pPr>
            <a:r>
              <a:rPr lang="en-US" dirty="0" smtClean="0">
                <a:solidFill>
                  <a:srgbClr val="000000"/>
                </a:solidFill>
              </a:rPr>
              <a:t>AGC of America</a:t>
            </a:r>
            <a:endParaRPr lang="en-US" dirty="0">
              <a:solidFill>
                <a:srgbClr val="000000"/>
              </a:solidFill>
            </a:endParaRPr>
          </a:p>
        </p:txBody>
      </p:sp>
      <p:pic>
        <p:nvPicPr>
          <p:cNvPr id="5163" name="Picture 43"/>
          <p:cNvPicPr>
            <a:picLocks noChangeAspect="1" noChangeArrowheads="1"/>
          </p:cNvPicPr>
          <p:nvPr/>
        </p:nvPicPr>
        <p:blipFill rotWithShape="1">
          <a:blip r:embed="rId3">
            <a:extLst>
              <a:ext uri="{28A0092B-C50C-407E-A947-70E740481C1C}">
                <a14:useLocalDpi xmlns:a14="http://schemas.microsoft.com/office/drawing/2010/main" val="0"/>
              </a:ext>
            </a:extLst>
          </a:blip>
          <a:srcRect t="11388" b="7026"/>
          <a:stretch/>
        </p:blipFill>
        <p:spPr bwMode="auto">
          <a:xfrm>
            <a:off x="5181600" y="4210051"/>
            <a:ext cx="2543175" cy="20748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68" name="Picture 4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27916" y="1524000"/>
            <a:ext cx="2593245" cy="2434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70" name="Picture 50"/>
          <p:cNvPicPr>
            <a:picLocks noChangeAspect="1" noChangeArrowheads="1"/>
          </p:cNvPicPr>
          <p:nvPr/>
        </p:nvPicPr>
        <p:blipFill rotWithShape="1">
          <a:blip r:embed="rId5">
            <a:extLst>
              <a:ext uri="{28A0092B-C50C-407E-A947-70E740481C1C}">
                <a14:useLocalDpi xmlns:a14="http://schemas.microsoft.com/office/drawing/2010/main" val="0"/>
              </a:ext>
            </a:extLst>
          </a:blip>
          <a:srcRect l="13230" t="13003" r="21121" b="21977"/>
          <a:stretch/>
        </p:blipFill>
        <p:spPr bwMode="auto">
          <a:xfrm>
            <a:off x="838200" y="3910623"/>
            <a:ext cx="3352800" cy="24917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71" name="Picture 5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67075" y="2157413"/>
            <a:ext cx="2609850" cy="254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9545399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ltLang="en-US" b="1" dirty="0" smtClean="0"/>
              <a:t>Work Zones Are Different</a:t>
            </a:r>
          </a:p>
        </p:txBody>
      </p:sp>
      <p:pic>
        <p:nvPicPr>
          <p:cNvPr id="22531" name="Picture 3" descr="Reading While Drivi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800" y="2362200"/>
            <a:ext cx="5638800" cy="4094163"/>
          </a:xfrm>
          <a:prstGeom prst="rect">
            <a:avLst/>
          </a:prstGeom>
          <a:solidFill>
            <a:schemeClr val="accent3"/>
          </a:solidFill>
          <a:ln>
            <a:noFill/>
          </a:ln>
          <a:effectLst>
            <a:outerShdw dist="125724" dir="2700000" algn="ctr" rotWithShape="0">
              <a:srgbClr val="A50021"/>
            </a:outerShdw>
          </a:effectLst>
        </p:spPr>
      </p:pic>
      <p:sp>
        <p:nvSpPr>
          <p:cNvPr id="44036" name="Text Box 4"/>
          <p:cNvSpPr txBox="1">
            <a:spLocks noChangeArrowheads="1"/>
          </p:cNvSpPr>
          <p:nvPr/>
        </p:nvSpPr>
        <p:spPr bwMode="auto">
          <a:xfrm>
            <a:off x="6128982" y="3581400"/>
            <a:ext cx="3048000" cy="2051050"/>
          </a:xfrm>
          <a:prstGeom prst="rect">
            <a:avLst/>
          </a:prstGeom>
          <a:solidFill>
            <a:schemeClr val="bg1">
              <a:alpha val="50000"/>
            </a:schemeClr>
          </a:solidFill>
          <a:ln w="9525">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50000"/>
              </a:spcBef>
              <a:spcAft>
                <a:spcPct val="0"/>
              </a:spcAft>
              <a:defRPr/>
            </a:pPr>
            <a:r>
              <a:rPr lang="en-US" altLang="en-US" sz="3200" b="1">
                <a:solidFill>
                  <a:srgbClr val="000000"/>
                </a:solidFill>
                <a:effectLst>
                  <a:outerShdw blurRad="38100" dist="38100" dir="2700000" algn="tl">
                    <a:srgbClr val="C0C0C0"/>
                  </a:outerShdw>
                </a:effectLst>
              </a:rPr>
              <a:t>Worker Safety Is Impacted by Motorist Behavior</a:t>
            </a:r>
            <a:endParaRPr lang="en-US" altLang="en-US" sz="3200" b="1">
              <a:solidFill>
                <a:srgbClr val="000000"/>
              </a:solidFill>
            </a:endParaRPr>
          </a:p>
        </p:txBody>
      </p:sp>
      <p:sp>
        <p:nvSpPr>
          <p:cNvPr id="44037" name="Text Box 5"/>
          <p:cNvSpPr txBox="1">
            <a:spLocks noChangeArrowheads="1"/>
          </p:cNvSpPr>
          <p:nvPr/>
        </p:nvSpPr>
        <p:spPr bwMode="auto">
          <a:xfrm>
            <a:off x="457200" y="2758440"/>
            <a:ext cx="3048000" cy="711200"/>
          </a:xfrm>
          <a:prstGeom prst="rect">
            <a:avLst/>
          </a:prstGeom>
          <a:solidFill>
            <a:schemeClr val="accent3">
              <a:alpha val="50000"/>
            </a:schemeClr>
          </a:solidFill>
          <a:ln w="9525">
            <a:solidFill>
              <a:srgbClr val="FF3300"/>
            </a:solidFill>
            <a:miter lim="800000"/>
            <a:headEnd/>
            <a:tailEnd/>
          </a:ln>
          <a:effectLst/>
          <a:extLst/>
        </p:spPr>
        <p:txBody>
          <a:bodyPr>
            <a:spAutoFit/>
          </a:bodyPr>
          <a:lstStyle/>
          <a:p>
            <a:pPr eaLnBrk="0" fontAlgn="base" hangingPunct="0">
              <a:spcBef>
                <a:spcPct val="50000"/>
              </a:spcBef>
              <a:spcAft>
                <a:spcPct val="0"/>
              </a:spcAft>
              <a:defRPr/>
            </a:pPr>
            <a:r>
              <a:rPr lang="en-US" altLang="en-US" sz="2000" b="1" dirty="0">
                <a:solidFill>
                  <a:srgbClr val="FFFFFF"/>
                </a:solidFill>
                <a:effectLst>
                  <a:outerShdw blurRad="38100" dist="38100" dir="2700000" algn="tl">
                    <a:srgbClr val="C0C0C0"/>
                  </a:outerShdw>
                </a:effectLst>
              </a:rPr>
              <a:t>Reading a Book on the Interstate</a:t>
            </a:r>
            <a:endParaRPr lang="en-US" altLang="en-US" sz="3200" b="1" dirty="0">
              <a:solidFill>
                <a:srgbClr val="FFFFFF"/>
              </a:solidFill>
            </a:endParaRPr>
          </a:p>
        </p:txBody>
      </p:sp>
      <p:sp>
        <p:nvSpPr>
          <p:cNvPr id="22534" name="Line 6"/>
          <p:cNvSpPr>
            <a:spLocks noChangeShapeType="1"/>
          </p:cNvSpPr>
          <p:nvPr/>
        </p:nvSpPr>
        <p:spPr bwMode="auto">
          <a:xfrm>
            <a:off x="1905000" y="3429000"/>
            <a:ext cx="1371600" cy="1270000"/>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a:solidFill>
                <a:srgbClr val="000000"/>
              </a:solidFill>
            </a:endParaRPr>
          </a:p>
        </p:txBody>
      </p:sp>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396899744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61" name="Rectangle 5"/>
          <p:cNvSpPr>
            <a:spLocks noChangeArrowheads="1"/>
          </p:cNvSpPr>
          <p:nvPr/>
        </p:nvSpPr>
        <p:spPr bwMode="auto">
          <a:xfrm>
            <a:off x="0" y="381000"/>
            <a:ext cx="9144000" cy="1219200"/>
          </a:xfrm>
          <a:prstGeom prst="rect">
            <a:avLst/>
          </a:prstGeom>
          <a:noFill/>
          <a:ln w="9525">
            <a:noFill/>
            <a:miter lim="800000"/>
            <a:headEnd/>
            <a:tailEnd/>
          </a:ln>
        </p:spPr>
        <p:txBody>
          <a:bodyPr anchor="ctr"/>
          <a:lstStyle/>
          <a:p>
            <a:pPr algn="ctr">
              <a:defRPr/>
            </a:pPr>
            <a:r>
              <a:rPr lang="en-US" sz="4000" dirty="0">
                <a:effectLst>
                  <a:outerShdw blurRad="38100" dist="38100" dir="2700000" algn="tl">
                    <a:srgbClr val="000000"/>
                  </a:outerShdw>
                </a:effectLst>
                <a:latin typeface="Franklin Gothic Demi" pitchFamily="34" charset="0"/>
              </a:rPr>
              <a:t>Traffic Control Devices</a:t>
            </a:r>
          </a:p>
        </p:txBody>
      </p:sp>
      <p:sp>
        <p:nvSpPr>
          <p:cNvPr id="271365" name="Text Box 2"/>
          <p:cNvSpPr txBox="1">
            <a:spLocks noChangeArrowheads="1"/>
          </p:cNvSpPr>
          <p:nvPr/>
        </p:nvSpPr>
        <p:spPr bwMode="auto">
          <a:xfrm>
            <a:off x="914400" y="1828800"/>
            <a:ext cx="3160713" cy="192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en-US" sz="4000" b="1" dirty="0">
                <a:solidFill>
                  <a:srgbClr val="FF3300"/>
                </a:solidFill>
              </a:rPr>
              <a:t>Truck Mounted Attenuators</a:t>
            </a:r>
            <a:endParaRPr lang="en-US" sz="2400" dirty="0">
              <a:latin typeface="Times New Roman" pitchFamily="18"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3400" y="1447800"/>
            <a:ext cx="4724400" cy="3939146"/>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8305" y="4038600"/>
            <a:ext cx="5575727" cy="2571750"/>
          </a:xfrm>
          <a:prstGeom prst="rect">
            <a:avLst/>
          </a:prstGeom>
        </p:spPr>
      </p:pic>
    </p:spTree>
    <p:extLst>
      <p:ext uri="{BB962C8B-B14F-4D97-AF65-F5344CB8AC3E}">
        <p14:creationId xmlns:p14="http://schemas.microsoft.com/office/powerpoint/2010/main" val="25793189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457200" y="333375"/>
            <a:ext cx="9220200" cy="1371600"/>
          </a:xfrm>
        </p:spPr>
        <p:txBody>
          <a:bodyPr/>
          <a:lstStyle/>
          <a:p>
            <a:r>
              <a:rPr lang="en-US" altLang="en-US" b="1" dirty="0" smtClean="0"/>
              <a:t>Poor Control Device Set-up’s</a:t>
            </a:r>
          </a:p>
        </p:txBody>
      </p:sp>
      <p:pic>
        <p:nvPicPr>
          <p:cNvPr id="61443" name="Picture 6" descr="C:\My Documents\National Safety Council\10-Hour Program\Work Zone\Bad - Cones Down.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3400" y="1563577"/>
            <a:ext cx="3914775" cy="3237023"/>
          </a:xfrm>
          <a:prstGeom prst="rect">
            <a:avLst/>
          </a:prstGeom>
          <a:noFill/>
          <a:ln w="9525">
            <a:solidFill>
              <a:schemeClr val="tx1"/>
            </a:solidFill>
            <a:miter lim="800000"/>
            <a:headEnd/>
            <a:tailEnd/>
          </a:ln>
          <a:effectLst>
            <a:outerShdw dist="125724" dir="2700000" algn="ctr" rotWithShape="0">
              <a:srgbClr val="A50021"/>
            </a:outerShdw>
          </a:effectLst>
          <a:extLst>
            <a:ext uri="{909E8E84-426E-40DD-AFC4-6F175D3DCCD1}">
              <a14:hiddenFill xmlns:a14="http://schemas.microsoft.com/office/drawing/2010/main">
                <a:solidFill>
                  <a:srgbClr val="FFFFFF"/>
                </a:solidFill>
              </a14:hiddenFill>
            </a:ext>
          </a:extLst>
        </p:spPr>
      </p:pic>
      <p:sp>
        <p:nvSpPr>
          <p:cNvPr id="61444" name="Text Box 7"/>
          <p:cNvSpPr txBox="1">
            <a:spLocks noChangeArrowheads="1"/>
          </p:cNvSpPr>
          <p:nvPr/>
        </p:nvSpPr>
        <p:spPr bwMode="auto">
          <a:xfrm>
            <a:off x="504825" y="5078910"/>
            <a:ext cx="2057400" cy="457200"/>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eaLnBrk="0" fontAlgn="base" hangingPunct="0">
              <a:spcBef>
                <a:spcPct val="50000"/>
              </a:spcBef>
              <a:spcAft>
                <a:spcPct val="0"/>
              </a:spcAft>
              <a:buClrTx/>
              <a:buSzTx/>
              <a:buFontTx/>
              <a:buNone/>
            </a:pPr>
            <a:r>
              <a:rPr lang="en-US" altLang="en-US" sz="2400" b="1" dirty="0">
                <a:solidFill>
                  <a:srgbClr val="FF3300"/>
                </a:solidFill>
              </a:rPr>
              <a:t>Cones Down</a:t>
            </a:r>
            <a:endParaRPr lang="en-US" altLang="en-US" sz="2400" dirty="0">
              <a:solidFill>
                <a:srgbClr val="000000"/>
              </a:solidFill>
            </a:endParaRPr>
          </a:p>
        </p:txBody>
      </p:sp>
      <p:pic>
        <p:nvPicPr>
          <p:cNvPr id="61445" name="Picture 8" descr="C:\My Documents\National Safety Council\10-Hour Program\Work Zone\Road Closed - Wrong Chevrons.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10075" y="4267698"/>
            <a:ext cx="4562475" cy="2536825"/>
          </a:xfrm>
          <a:prstGeom prst="rect">
            <a:avLst/>
          </a:prstGeom>
          <a:noFill/>
          <a:ln w="9525">
            <a:solidFill>
              <a:schemeClr val="tx1"/>
            </a:solidFill>
            <a:miter lim="800000"/>
            <a:headEnd/>
            <a:tailEnd/>
          </a:ln>
          <a:effectLst>
            <a:outerShdw dist="107763" dir="2700000" algn="ctr" rotWithShape="0">
              <a:srgbClr val="A50021"/>
            </a:outerShdw>
          </a:effectLst>
          <a:extLst>
            <a:ext uri="{909E8E84-426E-40DD-AFC4-6F175D3DCCD1}">
              <a14:hiddenFill xmlns:a14="http://schemas.microsoft.com/office/drawing/2010/main">
                <a:solidFill>
                  <a:srgbClr val="FFFFFF"/>
                </a:solidFill>
              </a14:hiddenFill>
            </a:ext>
          </a:extLst>
        </p:spPr>
      </p:pic>
      <p:sp>
        <p:nvSpPr>
          <p:cNvPr id="61446" name="Text Box 9"/>
          <p:cNvSpPr txBox="1">
            <a:spLocks noChangeArrowheads="1"/>
          </p:cNvSpPr>
          <p:nvPr/>
        </p:nvSpPr>
        <p:spPr bwMode="auto">
          <a:xfrm>
            <a:off x="1175828" y="5680869"/>
            <a:ext cx="3081338" cy="830262"/>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eaLnBrk="0" fontAlgn="base" hangingPunct="0">
              <a:spcBef>
                <a:spcPct val="50000"/>
              </a:spcBef>
              <a:spcAft>
                <a:spcPct val="0"/>
              </a:spcAft>
              <a:buClrTx/>
              <a:buSzTx/>
              <a:buFontTx/>
              <a:buNone/>
            </a:pPr>
            <a:r>
              <a:rPr lang="en-US" altLang="en-US" sz="2400" b="1" dirty="0">
                <a:solidFill>
                  <a:srgbClr val="FF3300"/>
                </a:solidFill>
              </a:rPr>
              <a:t>Chevrons in Wrong Direction</a:t>
            </a:r>
            <a:endParaRPr lang="en-US" altLang="en-US" sz="2400" dirty="0">
              <a:solidFill>
                <a:srgbClr val="000000"/>
              </a:solidFill>
            </a:endParaRPr>
          </a:p>
        </p:txBody>
      </p:sp>
      <p:sp>
        <p:nvSpPr>
          <p:cNvPr id="61447" name="Text Box 7"/>
          <p:cNvSpPr txBox="1">
            <a:spLocks noChangeArrowheads="1"/>
          </p:cNvSpPr>
          <p:nvPr/>
        </p:nvSpPr>
        <p:spPr bwMode="auto">
          <a:xfrm>
            <a:off x="7185594" y="6143874"/>
            <a:ext cx="1235075" cy="461962"/>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eaLnBrk="0" fontAlgn="base" hangingPunct="0">
              <a:spcBef>
                <a:spcPct val="50000"/>
              </a:spcBef>
              <a:spcAft>
                <a:spcPct val="0"/>
              </a:spcAft>
              <a:buClrTx/>
              <a:buSzTx/>
              <a:buFontTx/>
              <a:buNone/>
            </a:pPr>
            <a:r>
              <a:rPr lang="en-US" altLang="en-US" sz="2400" b="1" dirty="0">
                <a:solidFill>
                  <a:srgbClr val="000000"/>
                </a:solidFill>
              </a:rPr>
              <a:t>Traffic</a:t>
            </a:r>
            <a:endParaRPr lang="en-US" altLang="en-US" sz="2400" dirty="0">
              <a:solidFill>
                <a:srgbClr val="000000"/>
              </a:solidFill>
            </a:endParaRPr>
          </a:p>
        </p:txBody>
      </p:sp>
      <p:cxnSp>
        <p:nvCxnSpPr>
          <p:cNvPr id="61448" name="Straight Arrow Connector 2"/>
          <p:cNvCxnSpPr>
            <a:cxnSpLocks noChangeShapeType="1"/>
          </p:cNvCxnSpPr>
          <p:nvPr/>
        </p:nvCxnSpPr>
        <p:spPr bwMode="auto">
          <a:xfrm flipV="1">
            <a:off x="7924800" y="5535613"/>
            <a:ext cx="533400" cy="409575"/>
          </a:xfrm>
          <a:prstGeom prst="straightConnector1">
            <a:avLst/>
          </a:prstGeom>
          <a:noFill/>
          <a:ln w="76200" algn="ctr">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10" name="AutoShape 7"/>
          <p:cNvSpPr>
            <a:spLocks noChangeArrowheads="1"/>
          </p:cNvSpPr>
          <p:nvPr/>
        </p:nvSpPr>
        <p:spPr bwMode="auto">
          <a:xfrm>
            <a:off x="2895600" y="2971800"/>
            <a:ext cx="2743200" cy="26670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p:spPr>
        <p:txBody>
          <a:bodyPr wrap="none" anchor="ctr"/>
          <a:lstStyle/>
          <a:p>
            <a:endParaRPr lang="en-US"/>
          </a:p>
        </p:txBody>
      </p:sp>
      <p:pic>
        <p:nvPicPr>
          <p:cNvPr id="13314" name="Picture 2" descr="J:\100_2108.jpg"/>
          <p:cNvPicPr>
            <a:picLocks noChangeAspect="1" noChangeArrowheads="1"/>
          </p:cNvPicPr>
          <p:nvPr/>
        </p:nvPicPr>
        <p:blipFill rotWithShape="1">
          <a:blip r:embed="rId4">
            <a:extLst>
              <a:ext uri="{28A0092B-C50C-407E-A947-70E740481C1C}">
                <a14:useLocalDpi xmlns:a14="http://schemas.microsoft.com/office/drawing/2010/main" val="0"/>
              </a:ext>
            </a:extLst>
          </a:blip>
          <a:srcRect l="57587" t="22848" b="21516"/>
          <a:stretch/>
        </p:blipFill>
        <p:spPr bwMode="auto">
          <a:xfrm>
            <a:off x="5562601" y="1462087"/>
            <a:ext cx="2895600" cy="28487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2521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strVal val="4*#ppt_w"/>
                                          </p:val>
                                        </p:tav>
                                        <p:tav tm="100000">
                                          <p:val>
                                            <p:strVal val="#ppt_w"/>
                                          </p:val>
                                        </p:tav>
                                      </p:tavLst>
                                    </p:anim>
                                    <p:anim calcmode="lin" valueType="num">
                                      <p:cBhvr>
                                        <p:cTn id="8" dur="500" fill="hold"/>
                                        <p:tgtEl>
                                          <p:spTgt spid="10"/>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350" y="2057400"/>
            <a:ext cx="4734080" cy="355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8611" name="Text Box 3"/>
          <p:cNvSpPr txBox="1">
            <a:spLocks noChangeArrowheads="1"/>
          </p:cNvSpPr>
          <p:nvPr/>
        </p:nvSpPr>
        <p:spPr bwMode="auto">
          <a:xfrm>
            <a:off x="-76200" y="5715000"/>
            <a:ext cx="55626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50000"/>
              </a:spcBef>
              <a:buFontTx/>
              <a:buNone/>
            </a:pPr>
            <a:r>
              <a:rPr lang="en-US" altLang="en-US" sz="2400" b="1" dirty="0" smtClean="0">
                <a:latin typeface="Arial Narrow" pitchFamily="34" charset="0"/>
              </a:rPr>
              <a:t>Roadway </a:t>
            </a:r>
            <a:r>
              <a:rPr lang="en-US" altLang="en-US" sz="2400" b="1" dirty="0">
                <a:latin typeface="Arial Narrow" pitchFamily="34" charset="0"/>
              </a:rPr>
              <a:t>work space </a:t>
            </a:r>
            <a:r>
              <a:rPr lang="en-US" altLang="en-US" sz="2400" b="1" dirty="0" smtClean="0">
                <a:latin typeface="Arial Narrow" pitchFamily="34" charset="0"/>
              </a:rPr>
              <a:t>close </a:t>
            </a:r>
            <a:r>
              <a:rPr lang="en-US" altLang="en-US" sz="2400" b="1" dirty="0">
                <a:latin typeface="Arial Narrow" pitchFamily="34" charset="0"/>
              </a:rPr>
              <a:t>to </a:t>
            </a:r>
            <a:r>
              <a:rPr lang="en-US" altLang="en-US" sz="2400" b="1" dirty="0" smtClean="0">
                <a:latin typeface="Arial Narrow" pitchFamily="34" charset="0"/>
              </a:rPr>
              <a:t>traffic</a:t>
            </a:r>
            <a:endParaRPr lang="en-US" altLang="en-US" sz="2400" b="1" dirty="0">
              <a:latin typeface="Arial Narrow" pitchFamily="34" charset="0"/>
            </a:endParaRPr>
          </a:p>
        </p:txBody>
      </p:sp>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67430" y="152400"/>
            <a:ext cx="4309285" cy="32325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Box 3"/>
          <p:cNvSpPr txBox="1">
            <a:spLocks noChangeArrowheads="1"/>
          </p:cNvSpPr>
          <p:nvPr/>
        </p:nvSpPr>
        <p:spPr bwMode="auto">
          <a:xfrm>
            <a:off x="5067300" y="3417519"/>
            <a:ext cx="39624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50000"/>
              </a:spcBef>
              <a:buFontTx/>
              <a:buNone/>
            </a:pPr>
            <a:r>
              <a:rPr lang="en-US" altLang="en-US" sz="2400" b="1" dirty="0">
                <a:latin typeface="Arial Narrow" pitchFamily="34" charset="0"/>
              </a:rPr>
              <a:t>Worker shifting the offset drums inside. </a:t>
            </a:r>
          </a:p>
        </p:txBody>
      </p:sp>
      <p:sp>
        <p:nvSpPr>
          <p:cNvPr id="6" name="Rectangle 2"/>
          <p:cNvSpPr>
            <a:spLocks noGrp="1" noChangeArrowheads="1"/>
          </p:cNvSpPr>
          <p:nvPr>
            <p:ph type="title"/>
          </p:nvPr>
        </p:nvSpPr>
        <p:spPr>
          <a:xfrm>
            <a:off x="257330" y="533400"/>
            <a:ext cx="9220200" cy="1371600"/>
          </a:xfrm>
        </p:spPr>
        <p:txBody>
          <a:bodyPr/>
          <a:lstStyle/>
          <a:p>
            <a:r>
              <a:rPr lang="en-US" altLang="en-US" sz="3600" b="1" dirty="0" smtClean="0"/>
              <a:t>Hazard - Working </a:t>
            </a:r>
            <a:br>
              <a:rPr lang="en-US" altLang="en-US" sz="3600" b="1" dirty="0" smtClean="0"/>
            </a:br>
            <a:r>
              <a:rPr lang="en-US" altLang="en-US" sz="3600" b="1" dirty="0" smtClean="0"/>
              <a:t>Close to Traffic</a:t>
            </a:r>
          </a:p>
        </p:txBody>
      </p:sp>
    </p:spTree>
    <p:extLst>
      <p:ext uri="{BB962C8B-B14F-4D97-AF65-F5344CB8AC3E}">
        <p14:creationId xmlns:p14="http://schemas.microsoft.com/office/powerpoint/2010/main" val="6573816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7" name="Picture 4" descr="IMG_480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2769" t="23722" r="11001"/>
          <a:stretch/>
        </p:blipFill>
        <p:spPr bwMode="auto">
          <a:xfrm>
            <a:off x="76200" y="2057401"/>
            <a:ext cx="4047124" cy="2701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676275"/>
            <a:ext cx="8153400" cy="990600"/>
          </a:xfrm>
        </p:spPr>
        <p:txBody>
          <a:bodyPr/>
          <a:lstStyle/>
          <a:p>
            <a:r>
              <a:rPr lang="en-US" b="1" dirty="0" smtClean="0"/>
              <a:t>Unsafe </a:t>
            </a:r>
            <a:br>
              <a:rPr lang="en-US" b="1" dirty="0" smtClean="0"/>
            </a:br>
            <a:r>
              <a:rPr lang="en-US" b="1" dirty="0" smtClean="0"/>
              <a:t>Practices</a:t>
            </a:r>
            <a:endParaRPr lang="en-US" b="1" dirty="0"/>
          </a:p>
        </p:txBody>
      </p:sp>
      <p:sp>
        <p:nvSpPr>
          <p:cNvPr id="3" name="Footer Placeholder 2"/>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pic>
        <p:nvPicPr>
          <p:cNvPr id="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26042" r="3575" b="-3883"/>
          <a:stretch/>
        </p:blipFill>
        <p:spPr bwMode="auto">
          <a:xfrm>
            <a:off x="4109734" y="152400"/>
            <a:ext cx="5034266" cy="304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Box 3"/>
          <p:cNvSpPr txBox="1">
            <a:spLocks noChangeArrowheads="1"/>
          </p:cNvSpPr>
          <p:nvPr/>
        </p:nvSpPr>
        <p:spPr bwMode="auto">
          <a:xfrm>
            <a:off x="4431657" y="3087686"/>
            <a:ext cx="4643741"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50000"/>
              </a:spcBef>
              <a:buFontTx/>
              <a:buNone/>
            </a:pPr>
            <a:r>
              <a:rPr lang="en-US" altLang="en-US" sz="2400" b="1" dirty="0">
                <a:latin typeface="Arial Narrow" pitchFamily="34" charset="0"/>
              </a:rPr>
              <a:t>Loader with loaded material and moving traffic together</a:t>
            </a:r>
          </a:p>
        </p:txBody>
      </p:sp>
      <p:sp>
        <p:nvSpPr>
          <p:cNvPr id="8" name="Text Box 3"/>
          <p:cNvSpPr txBox="1">
            <a:spLocks noChangeArrowheads="1"/>
          </p:cNvSpPr>
          <p:nvPr/>
        </p:nvSpPr>
        <p:spPr bwMode="auto">
          <a:xfrm>
            <a:off x="211477" y="4876800"/>
            <a:ext cx="389825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50000"/>
              </a:spcBef>
              <a:buFontTx/>
              <a:buNone/>
            </a:pPr>
            <a:r>
              <a:rPr lang="en-US" altLang="en-US" sz="2400" b="1" dirty="0" smtClean="0">
                <a:latin typeface="Arial Narrow" pitchFamily="34" charset="0"/>
              </a:rPr>
              <a:t>Workers in active traffic lanes</a:t>
            </a:r>
            <a:endParaRPr lang="en-US" altLang="en-US" sz="2400" b="1" dirty="0">
              <a:latin typeface="Arial Narrow" pitchFamily="34" charset="0"/>
            </a:endParaRPr>
          </a:p>
        </p:txBody>
      </p:sp>
      <p:pic>
        <p:nvPicPr>
          <p:cNvPr id="10242"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1420" t="6142" r="6356" b="7476"/>
          <a:stretch/>
        </p:blipFill>
        <p:spPr bwMode="auto">
          <a:xfrm>
            <a:off x="4912367" y="3918683"/>
            <a:ext cx="3429000" cy="2701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75477124"/>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7479" t="14032" r="32896" b="28753"/>
          <a:stretch/>
        </p:blipFill>
        <p:spPr bwMode="auto">
          <a:xfrm>
            <a:off x="228600" y="2209799"/>
            <a:ext cx="4600974" cy="304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7827" name="Oval 3"/>
          <p:cNvSpPr>
            <a:spLocks noChangeArrowheads="1"/>
          </p:cNvSpPr>
          <p:nvPr/>
        </p:nvSpPr>
        <p:spPr bwMode="auto">
          <a:xfrm>
            <a:off x="0" y="3266777"/>
            <a:ext cx="3338512" cy="1552575"/>
          </a:xfrm>
          <a:prstGeom prst="ellipse">
            <a:avLst/>
          </a:prstGeom>
          <a:noFill/>
          <a:ln w="254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US" altLang="en-US" sz="2400">
              <a:latin typeface="Times New Roman" pitchFamily="18" charset="0"/>
            </a:endParaRPr>
          </a:p>
        </p:txBody>
      </p:sp>
      <p:pic>
        <p:nvPicPr>
          <p:cNvPr id="8194"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r="7488" b="14500"/>
          <a:stretch/>
        </p:blipFill>
        <p:spPr bwMode="auto">
          <a:xfrm>
            <a:off x="4953000" y="257175"/>
            <a:ext cx="4267201" cy="304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 Box 4"/>
          <p:cNvSpPr txBox="1">
            <a:spLocks noChangeArrowheads="1"/>
          </p:cNvSpPr>
          <p:nvPr/>
        </p:nvSpPr>
        <p:spPr bwMode="auto">
          <a:xfrm>
            <a:off x="66676" y="5257799"/>
            <a:ext cx="418459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50000"/>
              </a:spcBef>
              <a:buFontTx/>
              <a:buNone/>
            </a:pPr>
            <a:r>
              <a:rPr lang="en-US" altLang="en-US" sz="2400" b="1" dirty="0" smtClean="0">
                <a:latin typeface="Arial Narrow" pitchFamily="34" charset="0"/>
              </a:rPr>
              <a:t>Loading Trucks too close </a:t>
            </a:r>
            <a:r>
              <a:rPr lang="en-US" altLang="en-US" sz="2400" b="1" dirty="0">
                <a:latin typeface="Arial Narrow" pitchFamily="34" charset="0"/>
              </a:rPr>
              <a:t>to </a:t>
            </a:r>
            <a:r>
              <a:rPr lang="en-US" altLang="en-US" sz="2400" b="1" dirty="0" smtClean="0">
                <a:latin typeface="Arial Narrow" pitchFamily="34" charset="0"/>
              </a:rPr>
              <a:t>moving traffic</a:t>
            </a:r>
            <a:endParaRPr lang="en-US" altLang="en-US" sz="2400" b="1" dirty="0">
              <a:latin typeface="Arial Narrow" pitchFamily="34" charset="0"/>
            </a:endParaRPr>
          </a:p>
        </p:txBody>
      </p:sp>
      <p:sp>
        <p:nvSpPr>
          <p:cNvPr id="7" name="Text Box 4"/>
          <p:cNvSpPr txBox="1">
            <a:spLocks noChangeArrowheads="1"/>
          </p:cNvSpPr>
          <p:nvPr/>
        </p:nvSpPr>
        <p:spPr bwMode="auto">
          <a:xfrm>
            <a:off x="5035611" y="3581400"/>
            <a:ext cx="418459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50000"/>
              </a:spcBef>
              <a:buFontTx/>
              <a:buNone/>
            </a:pPr>
            <a:r>
              <a:rPr lang="en-US" altLang="en-US" sz="2400" b="1" dirty="0" smtClean="0">
                <a:latin typeface="Arial Narrow" pitchFamily="34" charset="0"/>
              </a:rPr>
              <a:t>Counterweight swing into traffic</a:t>
            </a:r>
            <a:endParaRPr lang="en-US" altLang="en-US" sz="2400" b="1" dirty="0">
              <a:latin typeface="Arial Narrow" pitchFamily="34" charset="0"/>
            </a:endParaRPr>
          </a:p>
        </p:txBody>
      </p:sp>
      <p:sp>
        <p:nvSpPr>
          <p:cNvPr id="8" name="Title 1"/>
          <p:cNvSpPr txBox="1">
            <a:spLocks/>
          </p:cNvSpPr>
          <p:nvPr/>
        </p:nvSpPr>
        <p:spPr>
          <a:xfrm>
            <a:off x="457200" y="676275"/>
            <a:ext cx="8153400" cy="990600"/>
          </a:xfrm>
          <a:prstGeom prst="rect">
            <a:avLst/>
          </a:prstGeom>
        </p:spPr>
        <p:txBody>
          <a:bodyPr/>
          <a:lst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a:lstStyle>
          <a:p>
            <a:r>
              <a:rPr lang="en-US" b="1" kern="0" dirty="0" smtClean="0"/>
              <a:t>Unsafe </a:t>
            </a:r>
            <a:br>
              <a:rPr lang="en-US" b="1" kern="0" dirty="0" smtClean="0"/>
            </a:br>
            <a:r>
              <a:rPr lang="en-US" b="1" kern="0" dirty="0" smtClean="0"/>
              <a:t>Practices</a:t>
            </a:r>
            <a:endParaRPr lang="en-US" b="1" kern="0" dirty="0"/>
          </a:p>
        </p:txBody>
      </p:sp>
    </p:spTree>
    <p:extLst>
      <p:ext uri="{BB962C8B-B14F-4D97-AF65-F5344CB8AC3E}">
        <p14:creationId xmlns:p14="http://schemas.microsoft.com/office/powerpoint/2010/main" val="41538727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8250" y="725488"/>
            <a:ext cx="6634163" cy="447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0899" name="Text Box 3"/>
          <p:cNvSpPr txBox="1">
            <a:spLocks noChangeArrowheads="1"/>
          </p:cNvSpPr>
          <p:nvPr/>
        </p:nvSpPr>
        <p:spPr bwMode="auto">
          <a:xfrm>
            <a:off x="1379538" y="5245100"/>
            <a:ext cx="6575425"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50000"/>
              </a:spcBef>
              <a:buFontTx/>
              <a:buNone/>
            </a:pPr>
            <a:r>
              <a:rPr lang="en-US" altLang="en-US" sz="2400" b="1">
                <a:latin typeface="Arial Narrow" pitchFamily="34" charset="0"/>
              </a:rPr>
              <a:t>Questionable physical separation between through traffic and heavy equipment – space for swing radius of the equipment is a problem</a:t>
            </a:r>
          </a:p>
        </p:txBody>
      </p:sp>
    </p:spTree>
    <p:extLst>
      <p:ext uri="{BB962C8B-B14F-4D97-AF65-F5344CB8AC3E}">
        <p14:creationId xmlns:p14="http://schemas.microsoft.com/office/powerpoint/2010/main" val="8301293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5" name="Picture 3" descr="GW-MVC-031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71131" y="1981200"/>
            <a:ext cx="4706938" cy="3836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7" name="Text Box 5"/>
          <p:cNvSpPr txBox="1">
            <a:spLocks noChangeArrowheads="1"/>
          </p:cNvSpPr>
          <p:nvPr/>
        </p:nvSpPr>
        <p:spPr bwMode="auto">
          <a:xfrm>
            <a:off x="304800" y="2390486"/>
            <a:ext cx="3886200"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US" altLang="en-US" sz="2400" b="1" dirty="0">
                <a:latin typeface="Arial Narrow" pitchFamily="34" charset="0"/>
              </a:rPr>
              <a:t>Worker should not be talking on his cell phone near the </a:t>
            </a:r>
            <a:r>
              <a:rPr lang="en-US" altLang="en-US" sz="2400" b="1" dirty="0" smtClean="0">
                <a:latin typeface="Arial Narrow" pitchFamily="34" charset="0"/>
              </a:rPr>
              <a:t>roadway.</a:t>
            </a:r>
          </a:p>
          <a:p>
            <a:pPr eaLnBrk="1" hangingPunct="1">
              <a:spcBef>
                <a:spcPct val="50000"/>
              </a:spcBef>
              <a:buFontTx/>
              <a:buNone/>
            </a:pPr>
            <a:r>
              <a:rPr lang="en-US" altLang="en-US" sz="2400" b="1" dirty="0" smtClean="0">
                <a:latin typeface="Arial Narrow" pitchFamily="34" charset="0"/>
              </a:rPr>
              <a:t>Note: No HV</a:t>
            </a:r>
            <a:endParaRPr lang="en-US" altLang="en-US" sz="2400" b="1" dirty="0">
              <a:latin typeface="Arial Narrow" pitchFamily="34" charset="0"/>
            </a:endParaRPr>
          </a:p>
        </p:txBody>
      </p:sp>
      <p:sp>
        <p:nvSpPr>
          <p:cNvPr id="4" name="Title 1"/>
          <p:cNvSpPr txBox="1">
            <a:spLocks/>
          </p:cNvSpPr>
          <p:nvPr/>
        </p:nvSpPr>
        <p:spPr>
          <a:xfrm>
            <a:off x="457200" y="676275"/>
            <a:ext cx="8153400" cy="990600"/>
          </a:xfrm>
          <a:prstGeom prst="rect">
            <a:avLst/>
          </a:prstGeom>
        </p:spPr>
        <p:txBody>
          <a:bodyPr/>
          <a:lst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a:lstStyle>
          <a:p>
            <a:r>
              <a:rPr lang="en-US" b="1" kern="0" dirty="0" smtClean="0"/>
              <a:t>Unsafe Practices</a:t>
            </a:r>
            <a:endParaRPr lang="en-US" b="1" kern="0" dirty="0"/>
          </a:p>
        </p:txBody>
      </p:sp>
      <p:sp>
        <p:nvSpPr>
          <p:cNvPr id="5" name="AutoShape 7"/>
          <p:cNvSpPr>
            <a:spLocks noChangeArrowheads="1"/>
          </p:cNvSpPr>
          <p:nvPr/>
        </p:nvSpPr>
        <p:spPr bwMode="auto">
          <a:xfrm>
            <a:off x="5181600" y="3505200"/>
            <a:ext cx="2209800" cy="2121468"/>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p:spPr>
        <p:txBody>
          <a:bodyPr wrap="none" anchor="ctr"/>
          <a:lstStyle/>
          <a:p>
            <a:endParaRPr lang="en-US"/>
          </a:p>
        </p:txBody>
      </p:sp>
    </p:spTree>
    <p:extLst>
      <p:ext uri="{BB962C8B-B14F-4D97-AF65-F5344CB8AC3E}">
        <p14:creationId xmlns:p14="http://schemas.microsoft.com/office/powerpoint/2010/main" val="5281426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4*#ppt_w"/>
                                          </p:val>
                                        </p:tav>
                                        <p:tav tm="100000">
                                          <p:val>
                                            <p:strVal val="#ppt_w"/>
                                          </p:val>
                                        </p:tav>
                                      </p:tavLst>
                                    </p:anim>
                                    <p:anim calcmode="lin" valueType="num">
                                      <p:cBhvr>
                                        <p:cTn id="8" dur="500" fill="hold"/>
                                        <p:tgtEl>
                                          <p:spTgt spid="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pic>
        <p:nvPicPr>
          <p:cNvPr id="15362" name="Picture 2" descr="J:\P608004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1524000"/>
            <a:ext cx="5994400" cy="449580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p:cNvSpPr txBox="1">
            <a:spLocks/>
          </p:cNvSpPr>
          <p:nvPr/>
        </p:nvSpPr>
        <p:spPr>
          <a:xfrm>
            <a:off x="457200" y="676275"/>
            <a:ext cx="8153400" cy="990600"/>
          </a:xfrm>
          <a:prstGeom prst="rect">
            <a:avLst/>
          </a:prstGeom>
        </p:spPr>
        <p:txBody>
          <a:bodyPr/>
          <a:lst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a:lstStyle>
          <a:p>
            <a:r>
              <a:rPr lang="en-US" b="1" kern="0" dirty="0" smtClean="0"/>
              <a:t>Protect Drop-off’s</a:t>
            </a:r>
            <a:endParaRPr lang="en-US" b="1" kern="0" dirty="0"/>
          </a:p>
        </p:txBody>
      </p:sp>
    </p:spTree>
    <p:extLst>
      <p:ext uri="{BB962C8B-B14F-4D97-AF65-F5344CB8AC3E}">
        <p14:creationId xmlns:p14="http://schemas.microsoft.com/office/powerpoint/2010/main" val="356187678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87513" y="706438"/>
            <a:ext cx="5794375" cy="434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683" name="Text Box 3"/>
          <p:cNvSpPr txBox="1">
            <a:spLocks noChangeArrowheads="1"/>
          </p:cNvSpPr>
          <p:nvPr/>
        </p:nvSpPr>
        <p:spPr bwMode="auto">
          <a:xfrm>
            <a:off x="1141413" y="5138738"/>
            <a:ext cx="6827837"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50000"/>
              </a:spcBef>
              <a:buFontTx/>
              <a:buNone/>
            </a:pPr>
            <a:r>
              <a:rPr lang="en-US" altLang="en-US" sz="2400" b="1">
                <a:latin typeface="Arial Narrow" pitchFamily="34" charset="0"/>
              </a:rPr>
              <a:t>Pedestrian in the work zone? Pedestrian crossing locations should be provided where necessary.</a:t>
            </a:r>
          </a:p>
        </p:txBody>
      </p:sp>
    </p:spTree>
    <p:extLst>
      <p:ext uri="{BB962C8B-B14F-4D97-AF65-F5344CB8AC3E}">
        <p14:creationId xmlns:p14="http://schemas.microsoft.com/office/powerpoint/2010/main" val="10417236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7908" r="13403"/>
          <a:stretch/>
        </p:blipFill>
        <p:spPr bwMode="auto">
          <a:xfrm>
            <a:off x="55253" y="2819400"/>
            <a:ext cx="5343525" cy="3798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1923" name="Text Box 3"/>
          <p:cNvSpPr txBox="1">
            <a:spLocks noChangeArrowheads="1"/>
          </p:cNvSpPr>
          <p:nvPr/>
        </p:nvSpPr>
        <p:spPr bwMode="auto">
          <a:xfrm>
            <a:off x="45728" y="512797"/>
            <a:ext cx="4527066" cy="2062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50000"/>
              </a:spcBef>
              <a:buFontTx/>
              <a:buNone/>
            </a:pPr>
            <a:r>
              <a:rPr lang="en-US" altLang="en-US" b="1" dirty="0">
                <a:latin typeface="Arial Narrow" pitchFamily="34" charset="0"/>
              </a:rPr>
              <a:t>Continuous physical separation between </a:t>
            </a:r>
            <a:r>
              <a:rPr lang="en-US" altLang="en-US" b="1" dirty="0" smtClean="0">
                <a:latin typeface="Arial Narrow" pitchFamily="34" charset="0"/>
              </a:rPr>
              <a:t>traffic </a:t>
            </a:r>
            <a:r>
              <a:rPr lang="en-US" altLang="en-US" b="1" dirty="0">
                <a:latin typeface="Arial Narrow" pitchFamily="34" charset="0"/>
              </a:rPr>
              <a:t>and equipment </a:t>
            </a:r>
            <a:r>
              <a:rPr lang="en-US" altLang="en-US" b="1" dirty="0" smtClean="0">
                <a:latin typeface="Arial Narrow" pitchFamily="34" charset="0"/>
              </a:rPr>
              <a:t>provided </a:t>
            </a:r>
            <a:r>
              <a:rPr lang="en-US" altLang="en-US" b="1" dirty="0">
                <a:latin typeface="Arial Narrow" pitchFamily="34" charset="0"/>
              </a:rPr>
              <a:t>where necessary</a:t>
            </a:r>
          </a:p>
        </p:txBody>
      </p:sp>
      <p:pic>
        <p:nvPicPr>
          <p:cNvPr id="12290" name="Picture 2" descr="J:\100_2619.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8854" r="6076"/>
          <a:stretch/>
        </p:blipFill>
        <p:spPr bwMode="auto">
          <a:xfrm>
            <a:off x="4663108" y="381000"/>
            <a:ext cx="4480892" cy="29034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77554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685800" y="381000"/>
            <a:ext cx="7772400" cy="762000"/>
          </a:xfrm>
        </p:spPr>
        <p:txBody>
          <a:bodyPr/>
          <a:lstStyle/>
          <a:p>
            <a:pPr eaLnBrk="1" hangingPunct="1"/>
            <a:r>
              <a:rPr lang="en-US" altLang="en-US" b="1" dirty="0" smtClean="0"/>
              <a:t>Distractions</a:t>
            </a:r>
          </a:p>
        </p:txBody>
      </p:sp>
      <p:pic>
        <p:nvPicPr>
          <p:cNvPr id="23555" name="Picture 3" descr="Deer on Shoulder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1257300" y="1365250"/>
            <a:ext cx="6629400" cy="54927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2285221321"/>
      </p:ext>
    </p:extLst>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eaLnBrk="1" hangingPunct="1"/>
            <a:r>
              <a:rPr lang="en-US" altLang="en-US" b="1" dirty="0" smtClean="0"/>
              <a:t>Hi-</a:t>
            </a:r>
            <a:r>
              <a:rPr lang="en-US" altLang="en-US" b="1" dirty="0" err="1" smtClean="0"/>
              <a:t>Viz</a:t>
            </a:r>
            <a:r>
              <a:rPr lang="en-US" altLang="en-US" b="1" dirty="0" smtClean="0"/>
              <a:t> Clothing</a:t>
            </a:r>
          </a:p>
        </p:txBody>
      </p:sp>
      <p:sp>
        <p:nvSpPr>
          <p:cNvPr id="62467" name="Rectangle 3"/>
          <p:cNvSpPr>
            <a:spLocks noGrp="1" noChangeArrowheads="1"/>
          </p:cNvSpPr>
          <p:nvPr>
            <p:ph type="body" sz="half" idx="1"/>
          </p:nvPr>
        </p:nvSpPr>
        <p:spPr/>
        <p:txBody>
          <a:bodyPr/>
          <a:lstStyle/>
          <a:p>
            <a:pPr eaLnBrk="1" hangingPunct="1">
              <a:lnSpc>
                <a:spcPct val="90000"/>
              </a:lnSpc>
            </a:pPr>
            <a:r>
              <a:rPr lang="en-US" altLang="en-US" sz="2800" dirty="0" smtClean="0"/>
              <a:t>Highly visible vest with a  contrasting color</a:t>
            </a:r>
          </a:p>
          <a:p>
            <a:pPr eaLnBrk="1" hangingPunct="1">
              <a:lnSpc>
                <a:spcPct val="90000"/>
              </a:lnSpc>
            </a:pPr>
            <a:r>
              <a:rPr lang="en-US" altLang="en-US" sz="2800" dirty="0" smtClean="0"/>
              <a:t>Hard hat</a:t>
            </a:r>
          </a:p>
          <a:p>
            <a:pPr lvl="1" eaLnBrk="1" hangingPunct="1">
              <a:lnSpc>
                <a:spcPct val="90000"/>
              </a:lnSpc>
            </a:pPr>
            <a:r>
              <a:rPr lang="en-US" altLang="en-US" sz="2400" dirty="0" smtClean="0"/>
              <a:t>Required in some states</a:t>
            </a:r>
          </a:p>
          <a:p>
            <a:pPr eaLnBrk="1" hangingPunct="1">
              <a:lnSpc>
                <a:spcPct val="90000"/>
              </a:lnSpc>
            </a:pPr>
            <a:r>
              <a:rPr lang="en-US" altLang="en-US" sz="2800" dirty="0" smtClean="0"/>
              <a:t>Retro-reflective for nighttime flagging</a:t>
            </a:r>
          </a:p>
          <a:p>
            <a:pPr eaLnBrk="1" hangingPunct="1">
              <a:lnSpc>
                <a:spcPct val="90000"/>
              </a:lnSpc>
            </a:pPr>
            <a:endParaRPr lang="en-US" altLang="en-US" sz="2800" dirty="0" smtClean="0"/>
          </a:p>
        </p:txBody>
      </p:sp>
      <p:pic>
        <p:nvPicPr>
          <p:cNvPr id="62468" name="Picture 8" descr="syg vest  nite"/>
          <p:cNvPicPr>
            <a:picLocks noGrp="1" noChangeAspect="1" noChangeArrowheads="1"/>
          </p:cNvPicPr>
          <p:nvPr>
            <p:ph sz="quarter" idx="2"/>
          </p:nvPr>
        </p:nvPicPr>
        <p:blipFill>
          <a:blip r:embed="rId3" cstate="print">
            <a:extLst>
              <a:ext uri="{28A0092B-C50C-407E-A947-70E740481C1C}">
                <a14:useLocalDpi xmlns:a14="http://schemas.microsoft.com/office/drawing/2010/main" val="0"/>
              </a:ext>
            </a:extLst>
          </a:blip>
          <a:srcRect/>
          <a:stretch>
            <a:fillRect/>
          </a:stretch>
        </p:blipFill>
        <p:spPr>
          <a:xfrm>
            <a:off x="6481763" y="4114800"/>
            <a:ext cx="2370137" cy="2743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2469" name="Picture 7" descr="hardha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62400" y="2819400"/>
            <a:ext cx="1905000" cy="1627188"/>
          </a:xfrm>
          <a:prstGeom prst="rect">
            <a:avLst/>
          </a:prstGeom>
          <a:noFill/>
          <a:ln w="9525">
            <a:solidFill>
              <a:srgbClr val="FF6600"/>
            </a:solidFill>
            <a:miter lim="800000"/>
            <a:headEnd/>
            <a:tailEnd/>
          </a:ln>
          <a:extLst>
            <a:ext uri="{909E8E84-426E-40DD-AFC4-6F175D3DCCD1}">
              <a14:hiddenFill xmlns:a14="http://schemas.microsoft.com/office/drawing/2010/main">
                <a:solidFill>
                  <a:srgbClr val="FFFFFF"/>
                </a:solidFill>
              </a14:hiddenFill>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pic>
        <p:nvPicPr>
          <p:cNvPr id="10" name="Picture 4" descr="IMG_5021"/>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8996" r="68909" b="44002"/>
          <a:stretch/>
        </p:blipFill>
        <p:spPr bwMode="auto">
          <a:xfrm>
            <a:off x="6705600" y="304800"/>
            <a:ext cx="2247899" cy="3575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08593926"/>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body" idx="1"/>
          </p:nvPr>
        </p:nvSpPr>
        <p:spPr>
          <a:xfrm>
            <a:off x="152400" y="1985843"/>
            <a:ext cx="4895850" cy="3527425"/>
          </a:xfrm>
        </p:spPr>
        <p:txBody>
          <a:bodyPr/>
          <a:lstStyle/>
          <a:p>
            <a:pPr lvl="1" eaLnBrk="1" hangingPunct="1"/>
            <a:r>
              <a:rPr lang="en-US" altLang="en-US" dirty="0" smtClean="0"/>
              <a:t>Acceptable in many states for daytime operations</a:t>
            </a:r>
          </a:p>
        </p:txBody>
      </p:sp>
      <p:pic>
        <p:nvPicPr>
          <p:cNvPr id="64515" name="Picture 3" descr="IMG_4234"/>
          <p:cNvPicPr>
            <a:picLocks noChangeAspect="1" noChangeArrowheads="1"/>
          </p:cNvPicPr>
          <p:nvPr/>
        </p:nvPicPr>
        <p:blipFill>
          <a:blip r:embed="rId3" cstate="print">
            <a:lum bright="6000"/>
            <a:extLst>
              <a:ext uri="{28A0092B-C50C-407E-A947-70E740481C1C}">
                <a14:useLocalDpi xmlns:a14="http://schemas.microsoft.com/office/drawing/2010/main" val="0"/>
              </a:ext>
            </a:extLst>
          </a:blip>
          <a:srcRect/>
          <a:stretch>
            <a:fillRect/>
          </a:stretch>
        </p:blipFill>
        <p:spPr bwMode="auto">
          <a:xfrm>
            <a:off x="5219572" y="269209"/>
            <a:ext cx="3733929" cy="5598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6" name="Rectangle 4"/>
          <p:cNvSpPr>
            <a:spLocks noGrp="1" noChangeArrowheads="1"/>
          </p:cNvSpPr>
          <p:nvPr>
            <p:ph type="title"/>
          </p:nvPr>
        </p:nvSpPr>
        <p:spPr>
          <a:xfrm>
            <a:off x="457200" y="269209"/>
            <a:ext cx="4762372" cy="1371600"/>
          </a:xfrm>
          <a:noFill/>
        </p:spPr>
        <p:txBody>
          <a:bodyPr/>
          <a:lstStyle/>
          <a:p>
            <a:pPr eaLnBrk="1" hangingPunct="1"/>
            <a:r>
              <a:rPr lang="en-US" altLang="en-US" b="1" dirty="0" smtClean="0"/>
              <a:t>Class II Clothing</a:t>
            </a:r>
          </a:p>
        </p:txBody>
      </p:sp>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3107627096"/>
      </p:ext>
    </p:extLst>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body" idx="1"/>
          </p:nvPr>
        </p:nvSpPr>
        <p:spPr>
          <a:xfrm>
            <a:off x="152400" y="1581150"/>
            <a:ext cx="5035550" cy="3527425"/>
          </a:xfrm>
        </p:spPr>
        <p:txBody>
          <a:bodyPr/>
          <a:lstStyle/>
          <a:p>
            <a:pPr lvl="1" eaLnBrk="1" hangingPunct="1"/>
            <a:r>
              <a:rPr lang="en-US" altLang="en-US" dirty="0" smtClean="0"/>
              <a:t>Highest level of visibility</a:t>
            </a:r>
          </a:p>
          <a:p>
            <a:pPr lvl="1" eaLnBrk="1" hangingPunct="1"/>
            <a:r>
              <a:rPr lang="en-US" altLang="en-US" dirty="0" smtClean="0"/>
              <a:t>Wide range of weather conditions</a:t>
            </a:r>
          </a:p>
          <a:p>
            <a:pPr lvl="1" eaLnBrk="1" hangingPunct="1"/>
            <a:r>
              <a:rPr lang="en-US" altLang="en-US" dirty="0" smtClean="0"/>
              <a:t>Required for </a:t>
            </a:r>
            <a:r>
              <a:rPr lang="en-US" altLang="en-US" dirty="0" err="1" smtClean="0"/>
              <a:t>nightime</a:t>
            </a:r>
            <a:r>
              <a:rPr lang="en-US" altLang="en-US" dirty="0" smtClean="0"/>
              <a:t> work.</a:t>
            </a:r>
          </a:p>
          <a:p>
            <a:pPr lvl="1" eaLnBrk="1" hangingPunct="1"/>
            <a:r>
              <a:rPr lang="en-US" altLang="en-US" dirty="0" smtClean="0"/>
              <a:t>Required in some states for daytime.</a:t>
            </a:r>
          </a:p>
          <a:p>
            <a:pPr lvl="1" eaLnBrk="1" hangingPunct="1"/>
            <a:r>
              <a:rPr lang="en-US" altLang="en-US" dirty="0" smtClean="0"/>
              <a:t>Recommended for all flaggers</a:t>
            </a:r>
          </a:p>
        </p:txBody>
      </p:sp>
      <p:sp>
        <p:nvSpPr>
          <p:cNvPr id="65539" name="AutoShape 3"/>
          <p:cNvSpPr>
            <a:spLocks noChangeAspect="1" noChangeArrowheads="1"/>
          </p:cNvSpPr>
          <p:nvPr/>
        </p:nvSpPr>
        <p:spPr bwMode="auto">
          <a:xfrm>
            <a:off x="0" y="0"/>
            <a:ext cx="1552575"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eaLnBrk="0" fontAlgn="base" hangingPunct="0">
              <a:spcBef>
                <a:spcPct val="0"/>
              </a:spcBef>
              <a:spcAft>
                <a:spcPct val="0"/>
              </a:spcAft>
              <a:buClrTx/>
              <a:buSzTx/>
              <a:buFontTx/>
              <a:buNone/>
            </a:pPr>
            <a:endParaRPr lang="en-US" altLang="en-US" sz="2400">
              <a:solidFill>
                <a:srgbClr val="000000"/>
              </a:solidFill>
            </a:endParaRPr>
          </a:p>
        </p:txBody>
      </p:sp>
      <p:sp>
        <p:nvSpPr>
          <p:cNvPr id="65541" name="Rectangle 5"/>
          <p:cNvSpPr>
            <a:spLocks noGrp="1" noChangeArrowheads="1"/>
          </p:cNvSpPr>
          <p:nvPr>
            <p:ph type="title"/>
          </p:nvPr>
        </p:nvSpPr>
        <p:spPr>
          <a:noFill/>
        </p:spPr>
        <p:txBody>
          <a:bodyPr/>
          <a:lstStyle/>
          <a:p>
            <a:pPr eaLnBrk="1" hangingPunct="1"/>
            <a:r>
              <a:rPr lang="en-US" altLang="en-US" b="1" dirty="0" smtClean="0"/>
              <a:t>Class III Clothing</a:t>
            </a:r>
          </a:p>
        </p:txBody>
      </p:sp>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pic>
        <p:nvPicPr>
          <p:cNvPr id="8" name="Picture 10" descr="syg vest model"/>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7305675" y="304800"/>
            <a:ext cx="1543050" cy="3733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553156667"/>
      </p:ext>
    </p:extLst>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endParaRPr lang="en-US" smtClean="0"/>
          </a:p>
        </p:txBody>
      </p:sp>
      <p:pic>
        <p:nvPicPr>
          <p:cNvPr id="28675" name="Content Placeholder 3" descr="decision distance.jpg"/>
          <p:cNvPicPr>
            <a:picLocks noGrp="1" noChangeAspect="1"/>
          </p:cNvPicPr>
          <p:nvPr>
            <p:ph idx="1"/>
          </p:nvPr>
        </p:nvPicPr>
        <p:blipFill>
          <a:blip r:embed="rId2" cstate="email">
            <a:extLst>
              <a:ext uri="{28A0092B-C50C-407E-A947-70E740481C1C}">
                <a14:useLocalDpi xmlns:a14="http://schemas.microsoft.com/office/drawing/2010/main" val="0"/>
              </a:ext>
            </a:extLst>
          </a:blip>
          <a:srcRect/>
          <a:stretch>
            <a:fillRect/>
          </a:stretch>
        </p:blipFill>
        <p:spPr>
          <a:xfrm>
            <a:off x="-152400" y="76200"/>
            <a:ext cx="9193105" cy="6781799"/>
          </a:xfrm>
        </p:spPr>
      </p:pic>
    </p:spTree>
    <p:extLst>
      <p:ext uri="{BB962C8B-B14F-4D97-AF65-F5344CB8AC3E}">
        <p14:creationId xmlns:p14="http://schemas.microsoft.com/office/powerpoint/2010/main" val="248346195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81000" y="76200"/>
            <a:ext cx="8229600" cy="1371600"/>
          </a:xfrm>
        </p:spPr>
        <p:txBody>
          <a:bodyPr/>
          <a:lstStyle/>
          <a:p>
            <a:r>
              <a:rPr lang="en-US" b="1" dirty="0" smtClean="0"/>
              <a:t>Dangers of Shift Work</a:t>
            </a:r>
          </a:p>
        </p:txBody>
      </p:sp>
      <p:sp>
        <p:nvSpPr>
          <p:cNvPr id="10243" name="Rectangle 3"/>
          <p:cNvSpPr>
            <a:spLocks noGrp="1" noChangeArrowheads="1"/>
          </p:cNvSpPr>
          <p:nvPr>
            <p:ph type="body" idx="1"/>
          </p:nvPr>
        </p:nvSpPr>
        <p:spPr>
          <a:xfrm>
            <a:off x="4876800" y="1295400"/>
            <a:ext cx="4267200" cy="5562600"/>
          </a:xfrm>
        </p:spPr>
        <p:txBody>
          <a:bodyPr/>
          <a:lstStyle/>
          <a:p>
            <a:pPr lvl="1">
              <a:lnSpc>
                <a:spcPct val="80000"/>
              </a:lnSpc>
            </a:pPr>
            <a:r>
              <a:rPr lang="en-US" sz="2400" dirty="0" smtClean="0"/>
              <a:t>Work related injuries increase 15.2% for swing shift </a:t>
            </a:r>
          </a:p>
          <a:p>
            <a:pPr lvl="1">
              <a:lnSpc>
                <a:spcPct val="80000"/>
              </a:lnSpc>
            </a:pPr>
            <a:r>
              <a:rPr lang="en-US" sz="2400" dirty="0" smtClean="0"/>
              <a:t>Work related injuries increase 27.9% for night shift</a:t>
            </a:r>
          </a:p>
          <a:p>
            <a:pPr lvl="1">
              <a:lnSpc>
                <a:spcPct val="80000"/>
              </a:lnSpc>
            </a:pPr>
            <a:r>
              <a:rPr lang="en-US" sz="2400" dirty="0" smtClean="0"/>
              <a:t>Injury numbers are compared to day- shift operations</a:t>
            </a:r>
          </a:p>
          <a:p>
            <a:pPr lvl="1">
              <a:lnSpc>
                <a:spcPct val="80000"/>
              </a:lnSpc>
            </a:pPr>
            <a:r>
              <a:rPr lang="en-US" sz="2400" dirty="0" smtClean="0"/>
              <a:t>Employees are 36% more likely to be injured on their fourth consecutive night shift.</a:t>
            </a:r>
          </a:p>
        </p:txBody>
      </p:sp>
      <p:pic>
        <p:nvPicPr>
          <p:cNvPr id="4100" name="Picture 4" descr="MVC-837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52400" y="1752600"/>
            <a:ext cx="4876800" cy="3657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646636091"/>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pPr eaLnBrk="1" hangingPunct="1"/>
            <a:r>
              <a:rPr lang="en-US" altLang="en-US" b="1" dirty="0" smtClean="0"/>
              <a:t>Night Work</a:t>
            </a:r>
          </a:p>
        </p:txBody>
      </p:sp>
      <p:sp>
        <p:nvSpPr>
          <p:cNvPr id="101379" name="Rectangle 3"/>
          <p:cNvSpPr>
            <a:spLocks noGrp="1" noChangeArrowheads="1"/>
          </p:cNvSpPr>
          <p:nvPr>
            <p:ph type="body" idx="1"/>
          </p:nvPr>
        </p:nvSpPr>
        <p:spPr>
          <a:xfrm>
            <a:off x="152400" y="1843585"/>
            <a:ext cx="4013834" cy="3527425"/>
          </a:xfrm>
        </p:spPr>
        <p:txBody>
          <a:bodyPr/>
          <a:lstStyle/>
          <a:p>
            <a:pPr eaLnBrk="1" hangingPunct="1">
              <a:lnSpc>
                <a:spcPct val="80000"/>
              </a:lnSpc>
            </a:pPr>
            <a:r>
              <a:rPr lang="en-US" altLang="en-US" sz="2800" dirty="0" smtClean="0"/>
              <a:t>Visibility is a factor</a:t>
            </a:r>
          </a:p>
          <a:p>
            <a:pPr eaLnBrk="1" hangingPunct="1">
              <a:lnSpc>
                <a:spcPct val="80000"/>
              </a:lnSpc>
            </a:pPr>
            <a:r>
              <a:rPr lang="en-US" altLang="en-US" sz="2800" dirty="0" smtClean="0"/>
              <a:t>Fatigue of workers is an issue</a:t>
            </a:r>
          </a:p>
        </p:txBody>
      </p:sp>
      <p:pic>
        <p:nvPicPr>
          <p:cNvPr id="101380" name="Picture 11" descr="IMG_468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00600" y="457200"/>
            <a:ext cx="4175760" cy="278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pic>
        <p:nvPicPr>
          <p:cNvPr id="6" name="Picture 3" descr="npo00002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76800" y="3276600"/>
            <a:ext cx="4099560" cy="3074670"/>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301400961"/>
      </p:ext>
    </p:extLst>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a:xfrm>
            <a:off x="457200" y="457200"/>
            <a:ext cx="4451445" cy="1371600"/>
          </a:xfrm>
        </p:spPr>
        <p:txBody>
          <a:bodyPr/>
          <a:lstStyle/>
          <a:p>
            <a:r>
              <a:rPr lang="en-US" altLang="en-US" b="1" dirty="0" smtClean="0"/>
              <a:t>Night Work </a:t>
            </a:r>
            <a:endParaRPr lang="en-US" altLang="en-US" dirty="0" smtClean="0"/>
          </a:p>
        </p:txBody>
      </p:sp>
      <p:sp>
        <p:nvSpPr>
          <p:cNvPr id="112643" name="Rectangle 3"/>
          <p:cNvSpPr>
            <a:spLocks noGrp="1" noChangeArrowheads="1"/>
          </p:cNvSpPr>
          <p:nvPr>
            <p:ph type="body" sz="half" idx="1"/>
          </p:nvPr>
        </p:nvSpPr>
        <p:spPr>
          <a:xfrm>
            <a:off x="31845" y="2286000"/>
            <a:ext cx="4876800" cy="4953000"/>
          </a:xfrm>
        </p:spPr>
        <p:txBody>
          <a:bodyPr/>
          <a:lstStyle/>
          <a:p>
            <a:r>
              <a:rPr lang="en-US" altLang="en-US" sz="2800" dirty="0" smtClean="0"/>
              <a:t>Poor visibility for motorists </a:t>
            </a:r>
          </a:p>
          <a:p>
            <a:r>
              <a:rPr lang="en-US" altLang="en-US" sz="2800" dirty="0" smtClean="0"/>
              <a:t>Poor visibility for workers</a:t>
            </a:r>
          </a:p>
          <a:p>
            <a:r>
              <a:rPr lang="en-US" altLang="en-US" sz="2800" dirty="0" smtClean="0"/>
              <a:t>Communication between shifts</a:t>
            </a:r>
          </a:p>
          <a:p>
            <a:r>
              <a:rPr lang="en-US" altLang="en-US" sz="2800" dirty="0" smtClean="0"/>
              <a:t>Impaired or drowsy drivers</a:t>
            </a:r>
          </a:p>
          <a:p>
            <a:r>
              <a:rPr lang="en-US" altLang="en-US" sz="2800" dirty="0" smtClean="0"/>
              <a:t>Glare issues </a:t>
            </a:r>
            <a:br>
              <a:rPr lang="en-US" altLang="en-US" sz="2800" dirty="0" smtClean="0"/>
            </a:br>
            <a:r>
              <a:rPr lang="en-US" altLang="en-US" b="1" dirty="0" smtClean="0"/>
              <a:t/>
            </a:r>
            <a:br>
              <a:rPr lang="en-US" altLang="en-US" b="1" dirty="0" smtClean="0"/>
            </a:br>
            <a:endParaRPr lang="en-US" altLang="en-US" b="1" dirty="0" smtClean="0"/>
          </a:p>
        </p:txBody>
      </p:sp>
      <p:pic>
        <p:nvPicPr>
          <p:cNvPr id="112644" name="Picture 4" descr="400px-616"/>
          <p:cNvPicPr>
            <a:picLocks noGrp="1" noChangeAspect="1" noChangeArrowheads="1"/>
          </p:cNvPicPr>
          <p:nvPr>
            <p:ph sz="quarter" idx="2"/>
          </p:nvPr>
        </p:nvPicPr>
        <p:blipFill>
          <a:blip r:embed="rId2" cstate="print">
            <a:extLst>
              <a:ext uri="{28A0092B-C50C-407E-A947-70E740481C1C}">
                <a14:useLocalDpi xmlns:a14="http://schemas.microsoft.com/office/drawing/2010/main" val="0"/>
              </a:ext>
            </a:extLst>
          </a:blip>
          <a:srcRect/>
          <a:stretch>
            <a:fillRect/>
          </a:stretch>
        </p:blipFill>
        <p:spPr>
          <a:xfrm>
            <a:off x="5181600" y="0"/>
            <a:ext cx="3962400" cy="3121025"/>
          </a:xfrm>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pic>
        <p:nvPicPr>
          <p:cNvPr id="7" name="Picture 2" descr="npo00002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81600" y="3429000"/>
            <a:ext cx="3886200" cy="2653990"/>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5677380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7347" name="Object 9"/>
          <p:cNvGraphicFramePr>
            <a:graphicFrameLocks noChangeAspect="1"/>
          </p:cNvGraphicFramePr>
          <p:nvPr>
            <p:extLst>
              <p:ext uri="{D42A27DB-BD31-4B8C-83A1-F6EECF244321}">
                <p14:modId xmlns:p14="http://schemas.microsoft.com/office/powerpoint/2010/main" val="1805275535"/>
              </p:ext>
            </p:extLst>
          </p:nvPr>
        </p:nvGraphicFramePr>
        <p:xfrm>
          <a:off x="4509503" y="3124200"/>
          <a:ext cx="4672596" cy="3176588"/>
        </p:xfrm>
        <a:graphic>
          <a:graphicData uri="http://schemas.openxmlformats.org/presentationml/2006/ole">
            <mc:AlternateContent xmlns:mc="http://schemas.openxmlformats.org/markup-compatibility/2006">
              <mc:Choice xmlns:v="urn:schemas-microsoft-com:vml" Requires="v">
                <p:oleObj spid="_x0000_s9226" name="Photo House" r:id="rId3" imgW="4734586" imgH="3219899" progId="">
                  <p:embed/>
                </p:oleObj>
              </mc:Choice>
              <mc:Fallback>
                <p:oleObj name="Photo House" r:id="rId3" imgW="4734586" imgH="3219899"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09503" y="3124200"/>
                        <a:ext cx="4672596" cy="3176588"/>
                      </a:xfrm>
                      <a:prstGeom prst="rect">
                        <a:avLst/>
                      </a:prstGeom>
                      <a:noFill/>
                      <a:ln w="9525">
                        <a:solidFill>
                          <a:schemeClr val="tx1"/>
                        </a:solidFill>
                        <a:miter lim="800000"/>
                        <a:headEnd/>
                        <a:tailEnd/>
                      </a:ln>
                      <a:effectLst>
                        <a:outerShdw dist="125724" dir="2700000" algn="ctr" rotWithShape="0">
                          <a:srgbClr val="A50021"/>
                        </a:outerShdw>
                      </a:effectLst>
                      <a:extLst/>
                    </p:spPr>
                  </p:pic>
                </p:oleObj>
              </mc:Fallback>
            </mc:AlternateContent>
          </a:graphicData>
        </a:graphic>
      </p:graphicFrame>
      <p:graphicFrame>
        <p:nvGraphicFramePr>
          <p:cNvPr id="57348" name="Object 11"/>
          <p:cNvGraphicFramePr>
            <a:graphicFrameLocks noChangeAspect="1"/>
          </p:cNvGraphicFramePr>
          <p:nvPr>
            <p:extLst>
              <p:ext uri="{D42A27DB-BD31-4B8C-83A1-F6EECF244321}">
                <p14:modId xmlns:p14="http://schemas.microsoft.com/office/powerpoint/2010/main" val="2314376283"/>
              </p:ext>
            </p:extLst>
          </p:nvPr>
        </p:nvGraphicFramePr>
        <p:xfrm>
          <a:off x="457200" y="2514600"/>
          <a:ext cx="3762375" cy="2552700"/>
        </p:xfrm>
        <a:graphic>
          <a:graphicData uri="http://schemas.openxmlformats.org/presentationml/2006/ole">
            <mc:AlternateContent xmlns:mc="http://schemas.openxmlformats.org/markup-compatibility/2006">
              <mc:Choice xmlns:v="urn:schemas-microsoft-com:vml" Requires="v">
                <p:oleObj spid="_x0000_s9227" name="Photo House" r:id="rId5" imgW="3762900" imgH="2553056" progId="">
                  <p:embed/>
                </p:oleObj>
              </mc:Choice>
              <mc:Fallback>
                <p:oleObj name="Photo House" r:id="rId5" imgW="3762900" imgH="2553056"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 y="2514600"/>
                        <a:ext cx="3762375" cy="2552700"/>
                      </a:xfrm>
                      <a:prstGeom prst="rect">
                        <a:avLst/>
                      </a:prstGeom>
                      <a:noFill/>
                      <a:ln>
                        <a:noFill/>
                      </a:ln>
                      <a:effectLst>
                        <a:outerShdw dist="125724" dir="2700000" algn="ctr" rotWithShape="0">
                          <a:srgbClr val="A5002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57349" name="Text Box 4"/>
          <p:cNvSpPr txBox="1">
            <a:spLocks noChangeArrowheads="1"/>
          </p:cNvSpPr>
          <p:nvPr/>
        </p:nvSpPr>
        <p:spPr bwMode="auto">
          <a:xfrm>
            <a:off x="457200" y="593723"/>
            <a:ext cx="5029200" cy="769441"/>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eaLnBrk="0" fontAlgn="base" hangingPunct="0">
              <a:spcBef>
                <a:spcPct val="50000"/>
              </a:spcBef>
              <a:spcAft>
                <a:spcPct val="0"/>
              </a:spcAft>
              <a:buClrTx/>
              <a:buSzTx/>
              <a:buFontTx/>
              <a:buNone/>
            </a:pPr>
            <a:r>
              <a:rPr lang="en-US" altLang="en-US" sz="4400" b="1" dirty="0"/>
              <a:t>Lighting Devices</a:t>
            </a:r>
            <a:endParaRPr lang="en-US" altLang="en-US" sz="4400" dirty="0"/>
          </a:p>
        </p:txBody>
      </p:sp>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pic>
        <p:nvPicPr>
          <p:cNvPr id="7" name="Picture 5" descr="night1"/>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7598" b="26562"/>
          <a:stretch/>
        </p:blipFill>
        <p:spPr>
          <a:xfrm>
            <a:off x="5311032" y="152400"/>
            <a:ext cx="3871068" cy="2895600"/>
          </a:xfrm>
          <a:prstGeom prst="rect">
            <a:avLst/>
          </a:prstGeom>
          <a:noFill/>
        </p:spPr>
      </p:pic>
      <p:pic>
        <p:nvPicPr>
          <p:cNvPr id="8" name="Picture 3" descr="IMG_0753"/>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0413277"/>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a:xfrm>
            <a:off x="304800" y="507242"/>
            <a:ext cx="8763000" cy="788158"/>
          </a:xfrm>
        </p:spPr>
        <p:txBody>
          <a:bodyPr/>
          <a:lstStyle/>
          <a:p>
            <a:r>
              <a:rPr lang="en-US" altLang="en-US" sz="4000" b="1" dirty="0" smtClean="0"/>
              <a:t>Night Work Physical Disruptions</a:t>
            </a:r>
          </a:p>
        </p:txBody>
      </p:sp>
      <p:sp>
        <p:nvSpPr>
          <p:cNvPr id="113667" name="Rectangle 3"/>
          <p:cNvSpPr>
            <a:spLocks noGrp="1" noChangeArrowheads="1"/>
          </p:cNvSpPr>
          <p:nvPr>
            <p:ph type="body" sz="half" idx="1"/>
          </p:nvPr>
        </p:nvSpPr>
        <p:spPr>
          <a:xfrm>
            <a:off x="228600" y="1219200"/>
            <a:ext cx="5021580" cy="4953000"/>
          </a:xfrm>
        </p:spPr>
        <p:txBody>
          <a:bodyPr/>
          <a:lstStyle/>
          <a:p>
            <a:r>
              <a:rPr lang="en-US" altLang="en-US" sz="2800" dirty="0" smtClean="0"/>
              <a:t>Sleep disruption</a:t>
            </a:r>
          </a:p>
          <a:p>
            <a:r>
              <a:rPr lang="en-US" altLang="en-US" sz="2800" dirty="0" smtClean="0"/>
              <a:t>Risk of injury from drowsiness</a:t>
            </a:r>
          </a:p>
          <a:p>
            <a:r>
              <a:rPr lang="en-US" altLang="en-US" sz="2800" dirty="0" smtClean="0"/>
              <a:t>Social issues from altered schedule</a:t>
            </a:r>
          </a:p>
        </p:txBody>
      </p:sp>
      <p:pic>
        <p:nvPicPr>
          <p:cNvPr id="113668" name="Picture 4" descr="night_work_ruyle_11"/>
          <p:cNvPicPr>
            <a:picLocks noGrp="1" noChangeAspect="1" noChangeArrowheads="1"/>
          </p:cNvPicPr>
          <p:nvPr>
            <p:ph sz="half" idx="2"/>
          </p:nvPr>
        </p:nvPicPr>
        <p:blipFill rotWithShape="1">
          <a:blip r:embed="rId2" cstate="print">
            <a:extLst>
              <a:ext uri="{28A0092B-C50C-407E-A947-70E740481C1C}">
                <a14:useLocalDpi xmlns:a14="http://schemas.microsoft.com/office/drawing/2010/main" val="0"/>
              </a:ext>
            </a:extLst>
          </a:blip>
          <a:srcRect r="22360" b="11718"/>
          <a:stretch/>
        </p:blipFill>
        <p:spPr>
          <a:xfrm>
            <a:off x="5257800" y="1752600"/>
            <a:ext cx="3786353" cy="3228975"/>
          </a:xfrm>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pic>
        <p:nvPicPr>
          <p:cNvPr id="6" name="Picture 4" descr="IMG_4860"/>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6874" t="7503" r="2813" b="10898"/>
          <a:stretch/>
        </p:blipFill>
        <p:spPr bwMode="auto">
          <a:xfrm>
            <a:off x="76200" y="3810000"/>
            <a:ext cx="4206240" cy="2847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19207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4" descr="Structural Steel Sp 11-12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1019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p:cNvSpPr>
            <a:spLocks noChangeArrowheads="1"/>
          </p:cNvSpPr>
          <p:nvPr/>
        </p:nvSpPr>
        <p:spPr bwMode="auto">
          <a:xfrm>
            <a:off x="838200" y="444500"/>
            <a:ext cx="74676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ctr" eaLnBrk="0" fontAlgn="base" hangingPunct="0">
              <a:spcBef>
                <a:spcPct val="0"/>
              </a:spcBef>
              <a:spcAft>
                <a:spcPct val="0"/>
              </a:spcAft>
              <a:buClrTx/>
              <a:buSzTx/>
              <a:buFontTx/>
              <a:buNone/>
            </a:pPr>
            <a:r>
              <a:rPr lang="en-US" altLang="en-US" sz="4000" b="1" dirty="0">
                <a:solidFill>
                  <a:srgbClr val="000000"/>
                </a:solidFill>
              </a:rPr>
              <a:t>Parking Hazards </a:t>
            </a:r>
          </a:p>
        </p:txBody>
      </p:sp>
      <p:sp>
        <p:nvSpPr>
          <p:cNvPr id="25603" name="Text Box 4"/>
          <p:cNvSpPr txBox="1">
            <a:spLocks noChangeArrowheads="1"/>
          </p:cNvSpPr>
          <p:nvPr/>
        </p:nvSpPr>
        <p:spPr bwMode="auto">
          <a:xfrm>
            <a:off x="190500" y="4394200"/>
            <a:ext cx="41148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ctr" fontAlgn="base">
              <a:spcBef>
                <a:spcPct val="50000"/>
              </a:spcBef>
              <a:spcAft>
                <a:spcPct val="0"/>
              </a:spcAft>
              <a:buClrTx/>
              <a:buSzTx/>
              <a:buFontTx/>
              <a:buNone/>
            </a:pPr>
            <a:r>
              <a:rPr lang="en-US" altLang="en-US" sz="2400" b="1">
                <a:solidFill>
                  <a:srgbClr val="000000"/>
                </a:solidFill>
                <a:latin typeface="Arial Narrow" pitchFamily="34" charset="0"/>
              </a:rPr>
              <a:t>Parked car too close to heavy equipment in operation</a:t>
            </a:r>
          </a:p>
        </p:txBody>
      </p:sp>
      <p:sp>
        <p:nvSpPr>
          <p:cNvPr id="25604" name="Line 5"/>
          <p:cNvSpPr>
            <a:spLocks noChangeShapeType="1"/>
          </p:cNvSpPr>
          <p:nvPr/>
        </p:nvSpPr>
        <p:spPr bwMode="auto">
          <a:xfrm flipV="1">
            <a:off x="3203575" y="4013200"/>
            <a:ext cx="977900" cy="533400"/>
          </a:xfrm>
          <a:prstGeom prst="line">
            <a:avLst/>
          </a:prstGeom>
          <a:noFill/>
          <a:ln w="25400">
            <a:solidFill>
              <a:srgbClr val="FF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0" fontAlgn="base" hangingPunct="0">
              <a:spcBef>
                <a:spcPct val="0"/>
              </a:spcBef>
              <a:spcAft>
                <a:spcPct val="0"/>
              </a:spcAft>
            </a:pPr>
            <a:endParaRPr lang="en-US">
              <a:solidFill>
                <a:srgbClr val="000000"/>
              </a:solidFill>
            </a:endParaRPr>
          </a:p>
        </p:txBody>
      </p:sp>
      <p:sp>
        <p:nvSpPr>
          <p:cNvPr id="25605" name="Text Box 13"/>
          <p:cNvSpPr txBox="1">
            <a:spLocks noChangeArrowheads="1"/>
          </p:cNvSpPr>
          <p:nvPr/>
        </p:nvSpPr>
        <p:spPr bwMode="auto">
          <a:xfrm>
            <a:off x="4775200" y="4318000"/>
            <a:ext cx="41148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ctr" fontAlgn="base">
              <a:spcBef>
                <a:spcPct val="50000"/>
              </a:spcBef>
              <a:spcAft>
                <a:spcPct val="0"/>
              </a:spcAft>
              <a:buClrTx/>
              <a:buSzTx/>
              <a:buFontTx/>
              <a:buNone/>
            </a:pPr>
            <a:r>
              <a:rPr lang="en-US" altLang="en-US" sz="2400" b="1">
                <a:solidFill>
                  <a:srgbClr val="000000"/>
                </a:solidFill>
                <a:latin typeface="Arial Narrow" pitchFamily="34" charset="0"/>
              </a:rPr>
              <a:t>Incident involving parked car and loader</a:t>
            </a:r>
          </a:p>
        </p:txBody>
      </p:sp>
      <p:pic>
        <p:nvPicPr>
          <p:cNvPr id="25606" name="Picture 1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5600" y="1409700"/>
            <a:ext cx="4216400" cy="271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7" name="Picture 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10100" y="1423988"/>
            <a:ext cx="4418013"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3504375952"/>
      </p:ext>
    </p:extLst>
  </p:cSld>
  <p:clrMapOvr>
    <a:masterClrMapping/>
  </p:clrMapOvr>
  <p:transition spd="slow"/>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7" name="Rectangle 3"/>
          <p:cNvSpPr>
            <a:spLocks noGrp="1" noChangeArrowheads="1"/>
          </p:cNvSpPr>
          <p:nvPr>
            <p:ph type="title"/>
          </p:nvPr>
        </p:nvSpPr>
        <p:spPr>
          <a:xfrm>
            <a:off x="543243" y="228600"/>
            <a:ext cx="8229600" cy="1371600"/>
          </a:xfrm>
        </p:spPr>
        <p:txBody>
          <a:bodyPr/>
          <a:lstStyle/>
          <a:p>
            <a:r>
              <a:rPr lang="en-US" altLang="en-US" b="1" dirty="0" smtClean="0"/>
              <a:t>Working at Night</a:t>
            </a:r>
          </a:p>
        </p:txBody>
      </p:sp>
      <p:sp>
        <p:nvSpPr>
          <p:cNvPr id="2" name="Content Placeholder 1"/>
          <p:cNvSpPr>
            <a:spLocks noGrp="1"/>
          </p:cNvSpPr>
          <p:nvPr>
            <p:ph sz="half" idx="1"/>
          </p:nvPr>
        </p:nvSpPr>
        <p:spPr>
          <a:xfrm>
            <a:off x="381000" y="1371600"/>
            <a:ext cx="6477001" cy="1905000"/>
          </a:xfrm>
        </p:spPr>
        <p:txBody>
          <a:bodyPr/>
          <a:lstStyle/>
          <a:p>
            <a:r>
              <a:rPr lang="en-US" dirty="0"/>
              <a:t>Wear high visibility apparel – Class III</a:t>
            </a:r>
          </a:p>
          <a:p>
            <a:r>
              <a:rPr lang="en-US" dirty="0"/>
              <a:t>Have good work area lighting</a:t>
            </a:r>
          </a:p>
          <a:p>
            <a:r>
              <a:rPr lang="en-US" dirty="0"/>
              <a:t>Be aware of your surroundings at all times</a:t>
            </a:r>
          </a:p>
          <a:p>
            <a:endParaRPr lang="en-US" dirty="0"/>
          </a:p>
        </p:txBody>
      </p:sp>
      <p:pic>
        <p:nvPicPr>
          <p:cNvPr id="108550" name="Picture 6" descr="npo000026"/>
          <p:cNvPicPr>
            <a:picLocks noChangeAspect="1" noChangeArrowheads="1"/>
          </p:cNvPicPr>
          <p:nvPr/>
        </p:nvPicPr>
        <p:blipFill>
          <a:blip r:embed="rId3" cstate="print">
            <a:extLst>
              <a:ext uri="{28A0092B-C50C-407E-A947-70E740481C1C}">
                <a14:useLocalDpi xmlns:a14="http://schemas.microsoft.com/office/drawing/2010/main" val="0"/>
              </a:ext>
            </a:extLst>
          </a:blip>
          <a:srcRect l="5455" t="7986" r="2727" b="3993"/>
          <a:stretch>
            <a:fillRect/>
          </a:stretch>
        </p:blipFill>
        <p:spPr bwMode="auto">
          <a:xfrm>
            <a:off x="7315200" y="342899"/>
            <a:ext cx="1457643" cy="30099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8551" name="Text Box 7"/>
          <p:cNvSpPr txBox="1">
            <a:spLocks noChangeArrowheads="1"/>
          </p:cNvSpPr>
          <p:nvPr/>
        </p:nvSpPr>
        <p:spPr bwMode="auto">
          <a:xfrm>
            <a:off x="944881" y="2051579"/>
            <a:ext cx="614172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82550" cmpd="dbl">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393700" indent="-27940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ctr" fontAlgn="base">
              <a:lnSpc>
                <a:spcPct val="90000"/>
              </a:lnSpc>
              <a:spcBef>
                <a:spcPct val="0"/>
              </a:spcBef>
              <a:spcAft>
                <a:spcPct val="0"/>
              </a:spcAft>
              <a:buClrTx/>
              <a:buSzTx/>
              <a:buFontTx/>
              <a:buNone/>
            </a:pPr>
            <a:endParaRPr lang="en-US" altLang="en-US" sz="2400" b="1" dirty="0" smtClean="0">
              <a:solidFill>
                <a:srgbClr val="000000"/>
              </a:solidFill>
              <a:latin typeface="+mj-lt"/>
            </a:endParaRPr>
          </a:p>
          <a:p>
            <a:pPr algn="ctr" fontAlgn="base">
              <a:lnSpc>
                <a:spcPct val="90000"/>
              </a:lnSpc>
              <a:spcBef>
                <a:spcPct val="0"/>
              </a:spcBef>
              <a:spcAft>
                <a:spcPct val="0"/>
              </a:spcAft>
              <a:buClrTx/>
              <a:buSzTx/>
              <a:buFontTx/>
              <a:buNone/>
            </a:pPr>
            <a:endParaRPr lang="en-US" altLang="en-US" sz="2400" b="1" dirty="0">
              <a:solidFill>
                <a:srgbClr val="000000"/>
              </a:solidFill>
              <a:latin typeface="+mj-lt"/>
            </a:endParaRPr>
          </a:p>
        </p:txBody>
      </p:sp>
      <p:sp>
        <p:nvSpPr>
          <p:cNvPr id="3" name="Footer Placeholder 2"/>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pic>
        <p:nvPicPr>
          <p:cNvPr id="9" name="Picture 3" descr="Night work being done by crews over the weekend"/>
          <p:cNvPicPr>
            <a:picLocks noGrp="1" noChangeAspect="1" noChangeArrowheads="1"/>
          </p:cNvPicPr>
          <p:nvPr>
            <p:ph idx="1"/>
          </p:nvPr>
        </p:nvPicPr>
        <p:blipFill rotWithShape="1">
          <a:blip r:embed="rId4" cstate="print">
            <a:extLst>
              <a:ext uri="{28A0092B-C50C-407E-A947-70E740481C1C}">
                <a14:useLocalDpi xmlns:a14="http://schemas.microsoft.com/office/drawing/2010/main" val="0"/>
              </a:ext>
            </a:extLst>
          </a:blip>
          <a:srcRect t="27451" r="24559"/>
          <a:stretch/>
        </p:blipFill>
        <p:spPr>
          <a:xfrm>
            <a:off x="2362200" y="3352800"/>
            <a:ext cx="4191000" cy="3022749"/>
          </a:xfrm>
        </p:spPr>
      </p:pic>
    </p:spTree>
    <p:extLst>
      <p:ext uri="{BB962C8B-B14F-4D97-AF65-F5344CB8AC3E}">
        <p14:creationId xmlns:p14="http://schemas.microsoft.com/office/powerpoint/2010/main" val="2953231944"/>
      </p:ext>
    </p:extLst>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2" descr="Flagger memorial on US 18 -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800" y="15875"/>
            <a:ext cx="8534400" cy="6826250"/>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77827" name="Text Box 3"/>
          <p:cNvSpPr txBox="1">
            <a:spLocks noChangeArrowheads="1"/>
          </p:cNvSpPr>
          <p:nvPr/>
        </p:nvSpPr>
        <p:spPr bwMode="auto">
          <a:xfrm>
            <a:off x="0" y="76200"/>
            <a:ext cx="5029200" cy="1077218"/>
          </a:xfrm>
          <a:prstGeom prst="rect">
            <a:avLst/>
          </a:prstGeom>
          <a:solidFill>
            <a:schemeClr val="bg1"/>
          </a:solidFill>
          <a:ln w="31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altLang="en-US" sz="3200" b="1" dirty="0">
                <a:latin typeface="+mn-lt"/>
              </a:rPr>
              <a:t>It’s not about the rules.  It’s about people’s lives!!</a:t>
            </a:r>
          </a:p>
        </p:txBody>
      </p:sp>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2587401662"/>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14"/>
          <p:cNvSpPr>
            <a:spLocks noGrp="1" noChangeArrowheads="1"/>
          </p:cNvSpPr>
          <p:nvPr>
            <p:ph type="title"/>
          </p:nvPr>
        </p:nvSpPr>
        <p:spPr/>
        <p:txBody>
          <a:bodyPr/>
          <a:lstStyle/>
          <a:p>
            <a:pPr eaLnBrk="1" hangingPunct="1"/>
            <a:r>
              <a:rPr lang="en-US" altLang="en-US" b="1" dirty="0" smtClean="0"/>
              <a:t>DO IT RIGHT!!</a:t>
            </a:r>
          </a:p>
        </p:txBody>
      </p:sp>
      <p:pic>
        <p:nvPicPr>
          <p:cNvPr id="78851" name="Picture 5" descr="2-Flagger"/>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a:xfrm>
            <a:off x="381000" y="2667000"/>
            <a:ext cx="4610100" cy="30892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8852" name="Picture 9" descr="400px-616"/>
          <p:cNvPicPr>
            <a:picLocks noGrp="1" noChangeAspect="1" noChangeArrowheads="1"/>
          </p:cNvPicPr>
          <p:nvPr>
            <p:ph sz="quarter" idx="2"/>
          </p:nvPr>
        </p:nvPicPr>
        <p:blipFill>
          <a:blip r:embed="rId3" cstate="print">
            <a:extLst>
              <a:ext uri="{28A0092B-C50C-407E-A947-70E740481C1C}">
                <a14:useLocalDpi xmlns:a14="http://schemas.microsoft.com/office/drawing/2010/main" val="0"/>
              </a:ext>
            </a:extLst>
          </a:blip>
          <a:srcRect/>
          <a:stretch>
            <a:fillRect/>
          </a:stretch>
        </p:blipFill>
        <p:spPr>
          <a:xfrm>
            <a:off x="5027460" y="304800"/>
            <a:ext cx="3968904" cy="3124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3" name="Content Placeholder 2"/>
          <p:cNvSpPr>
            <a:spLocks noGrp="1"/>
          </p:cNvSpPr>
          <p:nvPr>
            <p:ph sz="quarter" idx="3"/>
          </p:nvPr>
        </p:nvSpPr>
        <p:spPr/>
        <p:txBody>
          <a:bodyPr/>
          <a:lstStyle/>
          <a:p>
            <a:endParaRPr lang="en-US"/>
          </a:p>
        </p:txBody>
      </p:sp>
    </p:spTree>
    <p:extLst>
      <p:ext uri="{BB962C8B-B14F-4D97-AF65-F5344CB8AC3E}">
        <p14:creationId xmlns:p14="http://schemas.microsoft.com/office/powerpoint/2010/main" val="3399322349"/>
      </p:ext>
    </p:extLst>
  </p:cSld>
  <p:clrMapOvr>
    <a:masterClrMapping/>
  </p:clrMapOvr>
  <p:timing>
    <p:tnLst>
      <p:par>
        <p:cTn id="1" dur="indefinite" restart="never" nodeType="tmRoot"/>
      </p:par>
    </p:tnLst>
  </p:timing>
</p:sld>
</file>

<file path=ppt/theme/theme1.xml><?xml version="1.0" encoding="utf-8"?>
<a:theme xmlns:a="http://schemas.openxmlformats.org/drawingml/2006/main" name="2_Blank">
  <a:themeElements>
    <a:clrScheme name="2_Blank 1">
      <a:dk1>
        <a:srgbClr val="000066"/>
      </a:dk1>
      <a:lt1>
        <a:srgbClr val="FFFFFF"/>
      </a:lt1>
      <a:dk2>
        <a:srgbClr val="EEEEDD"/>
      </a:dk2>
      <a:lt2>
        <a:srgbClr val="003399"/>
      </a:lt2>
      <a:accent1>
        <a:srgbClr val="AAA999"/>
      </a:accent1>
      <a:accent2>
        <a:srgbClr val="8899BB"/>
      </a:accent2>
      <a:accent3>
        <a:srgbClr val="FFFFFF"/>
      </a:accent3>
      <a:accent4>
        <a:srgbClr val="000056"/>
      </a:accent4>
      <a:accent5>
        <a:srgbClr val="D2D1CA"/>
      </a:accent5>
      <a:accent6>
        <a:srgbClr val="7B8AA9"/>
      </a:accent6>
      <a:hlink>
        <a:srgbClr val="C3CCDD"/>
      </a:hlink>
      <a:folHlink>
        <a:srgbClr val="CCDDEE"/>
      </a:folHlink>
    </a:clrScheme>
    <a:fontScheme name="2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folHlink"/>
        </a:solidFill>
        <a:ln w="9525" cap="flat" cmpd="sng" algn="ctr">
          <a:solidFill>
            <a:schemeClr val="tx1"/>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ctr" defTabSz="914400" rtl="0" eaLnBrk="0" fontAlgn="base" latinLnBrk="0" hangingPunct="0">
          <a:lnSpc>
            <a:spcPct val="155000"/>
          </a:lnSpc>
          <a:spcBef>
            <a:spcPct val="0"/>
          </a:spcBef>
          <a:spcAft>
            <a:spcPct val="0"/>
          </a:spcAft>
          <a:buClr>
            <a:schemeClr val="accent2"/>
          </a:buClr>
          <a:buSzTx/>
          <a:buFontTx/>
          <a:buNone/>
          <a:tabLst/>
          <a:defRPr kumimoji="0" lang="de-DE"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folHlink"/>
        </a:solidFill>
        <a:ln w="9525" cap="flat" cmpd="sng" algn="ctr">
          <a:solidFill>
            <a:schemeClr val="tx1"/>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ctr" defTabSz="914400" rtl="0" eaLnBrk="0" fontAlgn="base" latinLnBrk="0" hangingPunct="0">
          <a:lnSpc>
            <a:spcPct val="155000"/>
          </a:lnSpc>
          <a:spcBef>
            <a:spcPct val="0"/>
          </a:spcBef>
          <a:spcAft>
            <a:spcPct val="0"/>
          </a:spcAft>
          <a:buClr>
            <a:schemeClr val="accent2"/>
          </a:buClr>
          <a:buSzTx/>
          <a:buFontTx/>
          <a:buNone/>
          <a:tabLst/>
          <a:defRPr kumimoji="0" lang="de-DE" sz="2400" b="0" i="0" u="none" strike="noStrike" cap="none" normalizeH="0" baseline="0" smtClean="0">
            <a:ln>
              <a:noFill/>
            </a:ln>
            <a:solidFill>
              <a:schemeClr val="tx1"/>
            </a:solidFill>
            <a:effectLst/>
            <a:latin typeface="Arial" charset="0"/>
          </a:defRPr>
        </a:defPPr>
      </a:lstStyle>
    </a:lnDef>
  </a:objectDefaults>
  <a:extraClrSchemeLst>
    <a:extraClrScheme>
      <a:clrScheme name="2_Blank 1">
        <a:dk1>
          <a:srgbClr val="000066"/>
        </a:dk1>
        <a:lt1>
          <a:srgbClr val="FFFFFF"/>
        </a:lt1>
        <a:dk2>
          <a:srgbClr val="EEEEDD"/>
        </a:dk2>
        <a:lt2>
          <a:srgbClr val="003399"/>
        </a:lt2>
        <a:accent1>
          <a:srgbClr val="AAA999"/>
        </a:accent1>
        <a:accent2>
          <a:srgbClr val="8899BB"/>
        </a:accent2>
        <a:accent3>
          <a:srgbClr val="FFFFFF"/>
        </a:accent3>
        <a:accent4>
          <a:srgbClr val="000056"/>
        </a:accent4>
        <a:accent5>
          <a:srgbClr val="D2D1CA"/>
        </a:accent5>
        <a:accent6>
          <a:srgbClr val="7B8AA9"/>
        </a:accent6>
        <a:hlink>
          <a:srgbClr val="C3CCDD"/>
        </a:hlink>
        <a:folHlink>
          <a:srgbClr val="CCDDE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CF059A2C8F87C4DAC64B902968D45F3" ma:contentTypeVersion="17" ma:contentTypeDescription="Create a new document." ma:contentTypeScope="" ma:versionID="ec0af80dec7f47702ea3bf5d41db7be6">
  <xsd:schema xmlns:xsd="http://www.w3.org/2001/XMLSchema" xmlns:xs="http://www.w3.org/2001/XMLSchema" xmlns:p="http://schemas.microsoft.com/office/2006/metadata/properties" xmlns:ns2="422d50a2-91e8-4738-97cd-d5a6a9b90bb7" xmlns:ns3="1c9a19bd-b907-49a7-9695-f54f6a240b79" xmlns:ns4="0c302b92-b59a-446b-bb5d-23d5c6e9fb4f" targetNamespace="http://schemas.microsoft.com/office/2006/metadata/properties" ma:root="true" ma:fieldsID="dde7d5243250d96d20abf20682cd11ce" ns2:_="" ns3:_="" ns4:_="">
    <xsd:import namespace="422d50a2-91e8-4738-97cd-d5a6a9b90bb7"/>
    <xsd:import namespace="1c9a19bd-b907-49a7-9695-f54f6a240b79"/>
    <xsd:import namespace="0c302b92-b59a-446b-bb5d-23d5c6e9fb4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2d50a2-91e8-4738-97cd-d5a6a9b90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ec17949-6c0e-45e8-b39e-0bd40c26b03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c9a19bd-b907-49a7-9695-f54f6a240b7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c302b92-b59a-446b-bb5d-23d5c6e9fb4f"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978bb0f1-19de-404f-af31-2f1f4229f3f6}" ma:internalName="TaxCatchAll" ma:showField="CatchAllData" ma:web="1c9a19bd-b907-49a7-9695-f54f6a240b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1c9a19bd-b907-49a7-9695-f54f6a240b79">
      <UserInfo>
        <DisplayName/>
        <AccountId xsi:nil="true"/>
        <AccountType/>
      </UserInfo>
    </SharedWithUsers>
    <MediaLengthInSeconds xmlns="422d50a2-91e8-4738-97cd-d5a6a9b90bb7" xsi:nil="true"/>
    <TaxCatchAll xmlns="0c302b92-b59a-446b-bb5d-23d5c6e9fb4f" xsi:nil="true"/>
    <lcf76f155ced4ddcb4097134ff3c332f xmlns="422d50a2-91e8-4738-97cd-d5a6a9b90bb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A4042A3-0C07-4AFA-9035-B14B50117000}"/>
</file>

<file path=customXml/itemProps2.xml><?xml version="1.0" encoding="utf-8"?>
<ds:datastoreItem xmlns:ds="http://schemas.openxmlformats.org/officeDocument/2006/customXml" ds:itemID="{2A85C91F-7741-403D-953A-68B45C5C1384}"/>
</file>

<file path=customXml/itemProps3.xml><?xml version="1.0" encoding="utf-8"?>
<ds:datastoreItem xmlns:ds="http://schemas.openxmlformats.org/officeDocument/2006/customXml" ds:itemID="{AF6B1F7D-E314-4BE5-93F9-33F13FA0F394}"/>
</file>

<file path=docProps/app.xml><?xml version="1.0" encoding="utf-8"?>
<Properties xmlns="http://schemas.openxmlformats.org/officeDocument/2006/extended-properties" xmlns:vt="http://schemas.openxmlformats.org/officeDocument/2006/docPropsVTypes">
  <TotalTime>1895</TotalTime>
  <Words>3274</Words>
  <Application>Microsoft Office PowerPoint</Application>
  <PresentationFormat>On-screen Show (4:3)</PresentationFormat>
  <Paragraphs>412</Paragraphs>
  <Slides>92</Slides>
  <Notes>39</Notes>
  <HiddenSlides>0</HiddenSlides>
  <MMClips>0</MMClips>
  <ScaleCrop>false</ScaleCrop>
  <HeadingPairs>
    <vt:vector size="8" baseType="variant">
      <vt:variant>
        <vt:lpstr>Fonts Used</vt:lpstr>
      </vt:variant>
      <vt:variant>
        <vt:i4>9</vt:i4>
      </vt:variant>
      <vt:variant>
        <vt:lpstr>Theme</vt:lpstr>
      </vt:variant>
      <vt:variant>
        <vt:i4>3</vt:i4>
      </vt:variant>
      <vt:variant>
        <vt:lpstr>Embedded OLE Servers</vt:lpstr>
      </vt:variant>
      <vt:variant>
        <vt:i4>3</vt:i4>
      </vt:variant>
      <vt:variant>
        <vt:lpstr>Slide Titles</vt:lpstr>
      </vt:variant>
      <vt:variant>
        <vt:i4>92</vt:i4>
      </vt:variant>
    </vt:vector>
  </HeadingPairs>
  <TitlesOfParts>
    <vt:vector size="107" baseType="lpstr">
      <vt:lpstr>Arial</vt:lpstr>
      <vt:lpstr>Arial Black</vt:lpstr>
      <vt:lpstr>Arial Narrow</vt:lpstr>
      <vt:lpstr>Calibri</vt:lpstr>
      <vt:lpstr>Franklin Gothic Demi</vt:lpstr>
      <vt:lpstr>Tahoma</vt:lpstr>
      <vt:lpstr>Times New Roman</vt:lpstr>
      <vt:lpstr>Verdana</vt:lpstr>
      <vt:lpstr>Wingdings</vt:lpstr>
      <vt:lpstr>2_Blank</vt:lpstr>
      <vt:lpstr>Pixel</vt:lpstr>
      <vt:lpstr>1_Pixel</vt:lpstr>
      <vt:lpstr>Microsoft Excel Chart</vt:lpstr>
      <vt:lpstr>Drawing</vt:lpstr>
      <vt:lpstr>Photo House</vt:lpstr>
      <vt:lpstr>Susan Harwood Work Zone Safety</vt:lpstr>
      <vt:lpstr>Learning Objectives</vt:lpstr>
      <vt:lpstr>What does WZ Safety mean to the public?</vt:lpstr>
      <vt:lpstr>PowerPoint Presentation</vt:lpstr>
      <vt:lpstr>What does WZ safety mean to the contractor?</vt:lpstr>
      <vt:lpstr>What Makes Work Zones Different?</vt:lpstr>
      <vt:lpstr>Work Zones Are Different</vt:lpstr>
      <vt:lpstr>Distractions</vt:lpstr>
      <vt:lpstr>PowerPoint Presentation</vt:lpstr>
      <vt:lpstr>Work Zone Intrusions </vt:lpstr>
      <vt:lpstr>PowerPoint Presentation</vt:lpstr>
      <vt:lpstr>PowerPoint Presentation</vt:lpstr>
      <vt:lpstr>PowerPoint Presentation</vt:lpstr>
      <vt:lpstr>PowerPoint Presentation</vt:lpstr>
      <vt:lpstr>PowerPoint Presentation</vt:lpstr>
      <vt:lpstr>Factors that Affect Drivers’ Ability</vt:lpstr>
      <vt:lpstr>Variation in Ability</vt:lpstr>
      <vt:lpstr>Driver Age and Experience</vt:lpstr>
      <vt:lpstr>Eyesight and Age</vt:lpstr>
      <vt:lpstr>The amount of light a motorist requires to see during nighttime doubles every 13 years</vt:lpstr>
      <vt:lpstr>Driver Age and Experience</vt:lpstr>
      <vt:lpstr>Confusing Choices?</vt:lpstr>
      <vt:lpstr>PowerPoint Presentation</vt:lpstr>
      <vt:lpstr>PowerPoint Presentation</vt:lpstr>
      <vt:lpstr>Inadequate Signing</vt:lpstr>
      <vt:lpstr>PowerPoint Presentation</vt:lpstr>
      <vt:lpstr>PowerPoint Presentation</vt:lpstr>
      <vt:lpstr>Hazard to On-Foot Workers:          Type of Barrier</vt:lpstr>
      <vt:lpstr>PowerPoint Presentation</vt:lpstr>
      <vt:lpstr>Common Issues</vt:lpstr>
      <vt:lpstr>Following  Traffic</vt:lpstr>
      <vt:lpstr>Most Worker Fatal Collisions Result from Construction Equipment </vt:lpstr>
      <vt:lpstr>Most Worker Fatal Collisions Result from Construction Equipment </vt:lpstr>
      <vt:lpstr>How are Roadway Construction Workers Killed?</vt:lpstr>
      <vt:lpstr> Equipment and Construction Vehicle Traffic Within Work Zone </vt:lpstr>
      <vt:lpstr>Mobile Workzones Common Issues</vt:lpstr>
      <vt:lpstr>PowerPoint Presentation</vt:lpstr>
      <vt:lpstr>Building Sites</vt:lpstr>
      <vt:lpstr>PowerPoint Presentation</vt:lpstr>
      <vt:lpstr>PowerPoint Presentation</vt:lpstr>
      <vt:lpstr>Managing Equipment On The Street</vt:lpstr>
      <vt:lpstr>Excavation Affecting Traffic</vt:lpstr>
      <vt:lpstr>Equipment Work In The Street</vt:lpstr>
      <vt:lpstr>Loads Over Traffic</vt:lpstr>
      <vt:lpstr>Material Deliveries</vt:lpstr>
      <vt:lpstr>Construction Entrances</vt:lpstr>
      <vt:lpstr>PowerPoint Presentation</vt:lpstr>
      <vt:lpstr>Two Federal Agencies Have Interests in Work Zone Safety</vt:lpstr>
      <vt:lpstr>1926.200(g)</vt:lpstr>
      <vt:lpstr>1926.200(g)(2)</vt:lpstr>
      <vt:lpstr>What is the MUTCD?</vt:lpstr>
      <vt:lpstr>Work Zones Must be Established</vt:lpstr>
      <vt:lpstr>PowerPoint Presentation</vt:lpstr>
      <vt:lpstr>PowerPoint Presentation</vt:lpstr>
      <vt:lpstr>PowerPoint Presentation</vt:lpstr>
      <vt:lpstr>Internal Traffic Control - Overview</vt:lpstr>
      <vt:lpstr>Collisions within the work zone involving construction trucks and/or equipment</vt:lpstr>
      <vt:lpstr>Internal Traffic Control Pans</vt:lpstr>
      <vt:lpstr>PowerPoint Presentation</vt:lpstr>
      <vt:lpstr>Keep Material &amp; Equipment Back </vt:lpstr>
      <vt:lpstr>Work Zone Set-Up</vt:lpstr>
      <vt:lpstr>Not Good!</vt:lpstr>
      <vt:lpstr>Work Zone Components</vt:lpstr>
      <vt:lpstr>Advance Warning</vt:lpstr>
      <vt:lpstr>Example of Typical Warning Signs</vt:lpstr>
      <vt:lpstr>PowerPoint Presentation</vt:lpstr>
      <vt:lpstr>PowerPoint Presentation</vt:lpstr>
      <vt:lpstr>Sign Maintenance</vt:lpstr>
      <vt:lpstr> Poor Signs and Maintenance</vt:lpstr>
      <vt:lpstr>PowerPoint Presentation</vt:lpstr>
      <vt:lpstr>Poor Control Device Set-up’s</vt:lpstr>
      <vt:lpstr>Hazard - Working  Close to Traffic</vt:lpstr>
      <vt:lpstr>Unsafe  Practices</vt:lpstr>
      <vt:lpstr>PowerPoint Presentation</vt:lpstr>
      <vt:lpstr>PowerPoint Presentation</vt:lpstr>
      <vt:lpstr>PowerPoint Presentation</vt:lpstr>
      <vt:lpstr>PowerPoint Presentation</vt:lpstr>
      <vt:lpstr>PowerPoint Presentation</vt:lpstr>
      <vt:lpstr>PowerPoint Presentation</vt:lpstr>
      <vt:lpstr>Hi-Viz Clothing</vt:lpstr>
      <vt:lpstr>Class II Clothing</vt:lpstr>
      <vt:lpstr>Class III Clothing</vt:lpstr>
      <vt:lpstr>PowerPoint Presentation</vt:lpstr>
      <vt:lpstr>Dangers of Shift Work</vt:lpstr>
      <vt:lpstr>Night Work</vt:lpstr>
      <vt:lpstr>Night Work </vt:lpstr>
      <vt:lpstr>PowerPoint Presentation</vt:lpstr>
      <vt:lpstr>Night Work Physical Disruptions</vt:lpstr>
      <vt:lpstr>PowerPoint Presentation</vt:lpstr>
      <vt:lpstr>Working at Night</vt:lpstr>
      <vt:lpstr>PowerPoint Presentation</vt:lpstr>
      <vt:lpstr>DO IT RIGHT!!</vt:lpstr>
    </vt:vector>
  </TitlesOfParts>
  <Company>HP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Highway Worker Safety Program</dc:title>
  <dc:creator>Bob Emmerich</dc:creator>
  <cp:lastModifiedBy>Kevin Cannon</cp:lastModifiedBy>
  <cp:revision>53</cp:revision>
  <dcterms:created xsi:type="dcterms:W3CDTF">2014-09-21T23:01:37Z</dcterms:created>
  <dcterms:modified xsi:type="dcterms:W3CDTF">2016-01-07T17:58:11Z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0x0101007CF059A2C8F87C4DAC64B902968D45F3</vt:lpwstr>
  </property>
  <property fmtid="{D5CDD505-2E9C-101B-9397-08002B2CF9AE}" pid="3" name="Order">
    <vt:r8>5022000</vt:r8>
  </property>
  <property fmtid="{D5CDD505-2E9C-101B-9397-08002B2CF9AE}" pid="4" name="xd_Signature">
    <vt:lpwstr/>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ies>
</file>